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8" r:id="rId3"/>
    <p:sldId id="269" r:id="rId4"/>
    <p:sldId id="257" r:id="rId5"/>
    <p:sldId id="258" r:id="rId6"/>
    <p:sldId id="259" r:id="rId7"/>
    <p:sldId id="260" r:id="rId8"/>
    <p:sldId id="261" r:id="rId9"/>
    <p:sldId id="262" r:id="rId10"/>
    <p:sldId id="263" r:id="rId11"/>
    <p:sldId id="264" r:id="rId12"/>
    <p:sldId id="265" r:id="rId13"/>
    <p:sldId id="266" r:id="rId14"/>
    <p:sldId id="267" r:id="rId15"/>
  </p:sldIdLst>
  <p:sldSz cx="7198995" cy="1079944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02" userDrawn="1">
          <p15:clr>
            <a:srgbClr val="A4A3A4"/>
          </p15:clr>
        </p15:guide>
        <p15:guide id="2" pos="22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821C"/>
    <a:srgbClr val="D56D48"/>
    <a:srgbClr val="435F95"/>
    <a:srgbClr val="F27019"/>
    <a:srgbClr val="FFCC57"/>
    <a:srgbClr val="AF554B"/>
    <a:srgbClr val="FDC588"/>
    <a:srgbClr val="FECF5E"/>
    <a:srgbClr val="FECE99"/>
    <a:srgbClr val="FFED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showGuides="1">
      <p:cViewPr varScale="1">
        <p:scale>
          <a:sx n="55" d="100"/>
          <a:sy n="55" d="100"/>
        </p:scale>
        <p:origin x="2467" y="53"/>
      </p:cViewPr>
      <p:guideLst>
        <p:guide orient="horz" pos="3402"/>
        <p:guide pos="22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767462"/>
            <a:ext cx="6119416" cy="3759917"/>
          </a:xfrm>
        </p:spPr>
        <p:txBody>
          <a:bodyPr anchor="b"/>
          <a:lstStyle>
            <a:lvl1pPr algn="ctr">
              <a:defRPr sz="4725"/>
            </a:lvl1pPr>
          </a:lstStyle>
          <a:p>
            <a:r>
              <a:rPr lang="zh-CN" altLang="en-US"/>
              <a:t>单击此处编辑母版标题样式</a:t>
            </a:r>
            <a:endParaRPr lang="en-US" dirty="0"/>
          </a:p>
        </p:txBody>
      </p:sp>
      <p:sp>
        <p:nvSpPr>
          <p:cNvPr id="3" name="Subtitle 2"/>
          <p:cNvSpPr>
            <a:spLocks noGrp="1"/>
          </p:cNvSpPr>
          <p:nvPr>
            <p:ph type="subTitle" idx="1"/>
          </p:nvPr>
        </p:nvSpPr>
        <p:spPr>
          <a:xfrm>
            <a:off x="899914" y="5672376"/>
            <a:ext cx="5399485" cy="2607442"/>
          </a:xfrm>
        </p:spPr>
        <p:txBody>
          <a:bodyPr/>
          <a:lstStyle>
            <a:lvl1pPr marL="0" indent="0" algn="ctr">
              <a:buNone/>
              <a:defRPr sz="1890"/>
            </a:lvl1pPr>
            <a:lvl2pPr marL="360045" indent="0" algn="ctr">
              <a:buNone/>
              <a:defRPr sz="1575"/>
            </a:lvl2pPr>
            <a:lvl3pPr marL="720090" indent="0" algn="ctr">
              <a:buNone/>
              <a:defRPr sz="1415"/>
            </a:lvl3pPr>
            <a:lvl4pPr marL="1080135" indent="0" algn="ctr">
              <a:buNone/>
              <a:defRPr sz="1260"/>
            </a:lvl4pPr>
            <a:lvl5pPr marL="1439545" indent="0" algn="ctr">
              <a:buNone/>
              <a:defRPr sz="1260"/>
            </a:lvl5pPr>
            <a:lvl6pPr marL="1799590" indent="0" algn="ctr">
              <a:buNone/>
              <a:defRPr sz="1260"/>
            </a:lvl6pPr>
            <a:lvl7pPr marL="2159635" indent="0" algn="ctr">
              <a:buNone/>
              <a:defRPr sz="1260"/>
            </a:lvl7pPr>
            <a:lvl8pPr marL="2519680" indent="0" algn="ctr">
              <a:buNone/>
              <a:defRPr sz="1260"/>
            </a:lvl8pPr>
            <a:lvl9pPr marL="2879725" indent="0" algn="ctr">
              <a:buNone/>
              <a:defRPr sz="126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574987"/>
            <a:ext cx="1552352" cy="91523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94953" y="574987"/>
            <a:ext cx="4567064" cy="9152300"/>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bg>
      <p:bgPr>
        <a:solidFill>
          <a:srgbClr val="C2AE9E"/>
        </a:solidFill>
        <a:effectLst/>
      </p:bgPr>
    </p:bg>
    <p:spTree>
      <p:nvGrpSpPr>
        <p:cNvPr id="1" name=""/>
        <p:cNvGrpSpPr/>
        <p:nvPr/>
      </p:nvGrpSpPr>
      <p:grpSpPr>
        <a:xfrm>
          <a:off x="0" y="0"/>
          <a:ext cx="0" cy="0"/>
          <a:chOff x="0" y="0"/>
          <a:chExt cx="0" cy="0"/>
        </a:xfrm>
      </p:grpSpPr>
      <p:sp>
        <p:nvSpPr>
          <p:cNvPr id="11" name="矩形 10"/>
          <p:cNvSpPr/>
          <p:nvPr userDrawn="1"/>
        </p:nvSpPr>
        <p:spPr>
          <a:xfrm>
            <a:off x="0" y="0"/>
            <a:ext cx="7199313" cy="5882496"/>
          </a:xfrm>
          <a:prstGeom prst="rect">
            <a:avLst/>
          </a:prstGeom>
          <a:solidFill>
            <a:srgbClr val="C469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595"/>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标题幻灯片">
    <p:bg>
      <p:bgPr>
        <a:solidFill>
          <a:schemeClr val="bg1"/>
        </a:solidFill>
        <a:effectLst/>
      </p:bgPr>
    </p:bg>
    <p:spTree>
      <p:nvGrpSpPr>
        <p:cNvPr id="1" name=""/>
        <p:cNvGrpSpPr/>
        <p:nvPr/>
      </p:nvGrpSpPr>
      <p:grpSpPr>
        <a:xfrm>
          <a:off x="0" y="0"/>
          <a:ext cx="0" cy="0"/>
          <a:chOff x="0" y="0"/>
          <a:chExt cx="0" cy="0"/>
        </a:xfrm>
      </p:grpSpPr>
      <p:sp>
        <p:nvSpPr>
          <p:cNvPr id="11" name="矩形 10"/>
          <p:cNvSpPr/>
          <p:nvPr userDrawn="1"/>
        </p:nvSpPr>
        <p:spPr>
          <a:xfrm>
            <a:off x="0" y="0"/>
            <a:ext cx="7199313" cy="2880000"/>
          </a:xfrm>
          <a:prstGeom prst="rect">
            <a:avLst/>
          </a:prstGeom>
          <a:solidFill>
            <a:srgbClr val="FFEB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595"/>
          </a:p>
        </p:txBody>
      </p:sp>
      <p:sp>
        <p:nvSpPr>
          <p:cNvPr id="4" name="矩形 3"/>
          <p:cNvSpPr/>
          <p:nvPr userDrawn="1"/>
        </p:nvSpPr>
        <p:spPr>
          <a:xfrm>
            <a:off x="-1" y="10439763"/>
            <a:ext cx="7199313" cy="360000"/>
          </a:xfrm>
          <a:prstGeom prst="rect">
            <a:avLst/>
          </a:prstGeom>
          <a:solidFill>
            <a:srgbClr val="FFEB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595"/>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491204" y="2692444"/>
            <a:ext cx="6209407" cy="4492401"/>
          </a:xfrm>
        </p:spPr>
        <p:txBody>
          <a:bodyPr anchor="b"/>
          <a:lstStyle>
            <a:lvl1pPr>
              <a:defRPr sz="4725"/>
            </a:lvl1pPr>
          </a:lstStyle>
          <a:p>
            <a:r>
              <a:rPr lang="zh-CN" altLang="en-US"/>
              <a:t>单击此处编辑母版标题样式</a:t>
            </a:r>
            <a:endParaRPr lang="en-US" dirty="0"/>
          </a:p>
        </p:txBody>
      </p:sp>
      <p:sp>
        <p:nvSpPr>
          <p:cNvPr id="3" name="Text Placeholder 2"/>
          <p:cNvSpPr>
            <a:spLocks noGrp="1"/>
          </p:cNvSpPr>
          <p:nvPr>
            <p:ph type="body" idx="1"/>
          </p:nvPr>
        </p:nvSpPr>
        <p:spPr>
          <a:xfrm>
            <a:off x="491204" y="7227345"/>
            <a:ext cx="6209407" cy="2362447"/>
          </a:xfrm>
        </p:spPr>
        <p:txBody>
          <a:bodyPr/>
          <a:lstStyle>
            <a:lvl1pPr marL="0" indent="0">
              <a:buNone/>
              <a:defRPr sz="1890">
                <a:solidFill>
                  <a:schemeClr val="tx1"/>
                </a:solidFill>
              </a:defRPr>
            </a:lvl1pPr>
            <a:lvl2pPr marL="360045" indent="0">
              <a:buNone/>
              <a:defRPr sz="1575">
                <a:solidFill>
                  <a:schemeClr val="tx1">
                    <a:tint val="75000"/>
                  </a:schemeClr>
                </a:solidFill>
              </a:defRPr>
            </a:lvl2pPr>
            <a:lvl3pPr marL="720090" indent="0">
              <a:buNone/>
              <a:defRPr sz="1415">
                <a:solidFill>
                  <a:schemeClr val="tx1">
                    <a:tint val="75000"/>
                  </a:schemeClr>
                </a:solidFill>
              </a:defRPr>
            </a:lvl3pPr>
            <a:lvl4pPr marL="1080135" indent="0">
              <a:buNone/>
              <a:defRPr sz="1260">
                <a:solidFill>
                  <a:schemeClr val="tx1">
                    <a:tint val="75000"/>
                  </a:schemeClr>
                </a:solidFill>
              </a:defRPr>
            </a:lvl4pPr>
            <a:lvl5pPr marL="1439545" indent="0">
              <a:buNone/>
              <a:defRPr sz="1260">
                <a:solidFill>
                  <a:schemeClr val="tx1">
                    <a:tint val="75000"/>
                  </a:schemeClr>
                </a:solidFill>
              </a:defRPr>
            </a:lvl5pPr>
            <a:lvl6pPr marL="1799590" indent="0">
              <a:buNone/>
              <a:defRPr sz="1260">
                <a:solidFill>
                  <a:schemeClr val="tx1">
                    <a:tint val="75000"/>
                  </a:schemeClr>
                </a:solidFill>
              </a:defRPr>
            </a:lvl6pPr>
            <a:lvl7pPr marL="2159635" indent="0">
              <a:buNone/>
              <a:defRPr sz="1260">
                <a:solidFill>
                  <a:schemeClr val="tx1">
                    <a:tint val="75000"/>
                  </a:schemeClr>
                </a:solidFill>
              </a:defRPr>
            </a:lvl7pPr>
            <a:lvl8pPr marL="2519680" indent="0">
              <a:buNone/>
              <a:defRPr sz="1260">
                <a:solidFill>
                  <a:schemeClr val="tx1">
                    <a:tint val="75000"/>
                  </a:schemeClr>
                </a:solidFill>
              </a:defRPr>
            </a:lvl8pPr>
            <a:lvl9pPr marL="2879725" indent="0">
              <a:buNone/>
              <a:defRPr sz="126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494953" y="2874937"/>
            <a:ext cx="3059708" cy="685235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3644652" y="2874937"/>
            <a:ext cx="3059708" cy="685235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95891" y="574990"/>
            <a:ext cx="6209407" cy="2087455"/>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495891" y="2647443"/>
            <a:ext cx="3045646" cy="1297471"/>
          </a:xfrm>
        </p:spPr>
        <p:txBody>
          <a:bodyPr anchor="b"/>
          <a:lstStyle>
            <a:lvl1pPr marL="0" indent="0">
              <a:buNone/>
              <a:defRPr sz="1890" b="1"/>
            </a:lvl1pPr>
            <a:lvl2pPr marL="360045" indent="0">
              <a:buNone/>
              <a:defRPr sz="1575" b="1"/>
            </a:lvl2pPr>
            <a:lvl3pPr marL="720090" indent="0">
              <a:buNone/>
              <a:defRPr sz="1415" b="1"/>
            </a:lvl3pPr>
            <a:lvl4pPr marL="1080135" indent="0">
              <a:buNone/>
              <a:defRPr sz="1260" b="1"/>
            </a:lvl4pPr>
            <a:lvl5pPr marL="1439545" indent="0">
              <a:buNone/>
              <a:defRPr sz="1260" b="1"/>
            </a:lvl5pPr>
            <a:lvl6pPr marL="1799590" indent="0">
              <a:buNone/>
              <a:defRPr sz="1260" b="1"/>
            </a:lvl6pPr>
            <a:lvl7pPr marL="2159635" indent="0">
              <a:buNone/>
              <a:defRPr sz="1260" b="1"/>
            </a:lvl7pPr>
            <a:lvl8pPr marL="2519680" indent="0">
              <a:buNone/>
              <a:defRPr sz="1260" b="1"/>
            </a:lvl8pPr>
            <a:lvl9pPr marL="2879725" indent="0">
              <a:buNone/>
              <a:defRPr sz="126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495891" y="3944914"/>
            <a:ext cx="3045646" cy="580237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3644652" y="2647443"/>
            <a:ext cx="3060646" cy="1297471"/>
          </a:xfrm>
        </p:spPr>
        <p:txBody>
          <a:bodyPr anchor="b"/>
          <a:lstStyle>
            <a:lvl1pPr marL="0" indent="0">
              <a:buNone/>
              <a:defRPr sz="1890" b="1"/>
            </a:lvl1pPr>
            <a:lvl2pPr marL="360045" indent="0">
              <a:buNone/>
              <a:defRPr sz="1575" b="1"/>
            </a:lvl2pPr>
            <a:lvl3pPr marL="720090" indent="0">
              <a:buNone/>
              <a:defRPr sz="1415" b="1"/>
            </a:lvl3pPr>
            <a:lvl4pPr marL="1080135" indent="0">
              <a:buNone/>
              <a:defRPr sz="1260" b="1"/>
            </a:lvl4pPr>
            <a:lvl5pPr marL="1439545" indent="0">
              <a:buNone/>
              <a:defRPr sz="1260" b="1"/>
            </a:lvl5pPr>
            <a:lvl6pPr marL="1799590" indent="0">
              <a:buNone/>
              <a:defRPr sz="1260" b="1"/>
            </a:lvl6pPr>
            <a:lvl7pPr marL="2159635" indent="0">
              <a:buNone/>
              <a:defRPr sz="1260" b="1"/>
            </a:lvl7pPr>
            <a:lvl8pPr marL="2519680" indent="0">
              <a:buNone/>
              <a:defRPr sz="1260" b="1"/>
            </a:lvl8pPr>
            <a:lvl9pPr marL="2879725" indent="0">
              <a:buNone/>
              <a:defRPr sz="126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3644652" y="3944914"/>
            <a:ext cx="3060646" cy="580237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95890" y="719984"/>
            <a:ext cx="2321966" cy="2519945"/>
          </a:xfrm>
        </p:spPr>
        <p:txBody>
          <a:bodyPr anchor="b"/>
          <a:lstStyle>
            <a:lvl1pPr>
              <a:defRPr sz="2520"/>
            </a:lvl1pPr>
          </a:lstStyle>
          <a:p>
            <a:r>
              <a:rPr lang="zh-CN" altLang="en-US"/>
              <a:t>单击此处编辑母版标题样式</a:t>
            </a:r>
            <a:endParaRPr lang="en-US" dirty="0"/>
          </a:p>
        </p:txBody>
      </p:sp>
      <p:sp>
        <p:nvSpPr>
          <p:cNvPr id="3" name="Content Placeholder 2"/>
          <p:cNvSpPr>
            <a:spLocks noGrp="1"/>
          </p:cNvSpPr>
          <p:nvPr>
            <p:ph idx="1"/>
          </p:nvPr>
        </p:nvSpPr>
        <p:spPr>
          <a:xfrm>
            <a:off x="3060646" y="1554968"/>
            <a:ext cx="3644652" cy="7674832"/>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495890" y="3239929"/>
            <a:ext cx="2321966" cy="6002369"/>
          </a:xfrm>
        </p:spPr>
        <p:txBody>
          <a:bodyPr/>
          <a:lstStyle>
            <a:lvl1pPr marL="0" indent="0">
              <a:buNone/>
              <a:defRPr sz="1260"/>
            </a:lvl1pPr>
            <a:lvl2pPr marL="360045" indent="0">
              <a:buNone/>
              <a:defRPr sz="1100"/>
            </a:lvl2pPr>
            <a:lvl3pPr marL="720090" indent="0">
              <a:buNone/>
              <a:defRPr sz="945"/>
            </a:lvl3pPr>
            <a:lvl4pPr marL="1080135" indent="0">
              <a:buNone/>
              <a:defRPr sz="785"/>
            </a:lvl4pPr>
            <a:lvl5pPr marL="1439545" indent="0">
              <a:buNone/>
              <a:defRPr sz="785"/>
            </a:lvl5pPr>
            <a:lvl6pPr marL="1799590" indent="0">
              <a:buNone/>
              <a:defRPr sz="785"/>
            </a:lvl6pPr>
            <a:lvl7pPr marL="2159635" indent="0">
              <a:buNone/>
              <a:defRPr sz="785"/>
            </a:lvl7pPr>
            <a:lvl8pPr marL="2519680" indent="0">
              <a:buNone/>
              <a:defRPr sz="785"/>
            </a:lvl8pPr>
            <a:lvl9pPr marL="2879725" indent="0">
              <a:buNone/>
              <a:defRPr sz="78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95890" y="719984"/>
            <a:ext cx="2321966" cy="2519945"/>
          </a:xfrm>
        </p:spPr>
        <p:txBody>
          <a:bodyPr anchor="b"/>
          <a:lstStyle>
            <a:lvl1pPr>
              <a:defRPr sz="252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060646" y="1554968"/>
            <a:ext cx="3644652" cy="7674832"/>
          </a:xfrm>
        </p:spPr>
        <p:txBody>
          <a:bodyPr anchor="t"/>
          <a:lstStyle>
            <a:lvl1pPr marL="0" indent="0">
              <a:buNone/>
              <a:defRPr sz="2520"/>
            </a:lvl1pPr>
            <a:lvl2pPr marL="360045" indent="0">
              <a:buNone/>
              <a:defRPr sz="2205"/>
            </a:lvl2pPr>
            <a:lvl3pPr marL="720090" indent="0">
              <a:buNone/>
              <a:defRPr sz="1890"/>
            </a:lvl3pPr>
            <a:lvl4pPr marL="1080135" indent="0">
              <a:buNone/>
              <a:defRPr sz="1575"/>
            </a:lvl4pPr>
            <a:lvl5pPr marL="1439545" indent="0">
              <a:buNone/>
              <a:defRPr sz="1575"/>
            </a:lvl5pPr>
            <a:lvl6pPr marL="1799590" indent="0">
              <a:buNone/>
              <a:defRPr sz="1575"/>
            </a:lvl6pPr>
            <a:lvl7pPr marL="2159635" indent="0">
              <a:buNone/>
              <a:defRPr sz="1575"/>
            </a:lvl7pPr>
            <a:lvl8pPr marL="2519680" indent="0">
              <a:buNone/>
              <a:defRPr sz="1575"/>
            </a:lvl8pPr>
            <a:lvl9pPr marL="2879725" indent="0">
              <a:buNone/>
              <a:defRPr sz="1575"/>
            </a:lvl9pPr>
          </a:lstStyle>
          <a:p>
            <a:r>
              <a:rPr lang="zh-CN" altLang="en-US"/>
              <a:t>单击图标添加图片</a:t>
            </a:r>
            <a:endParaRPr lang="en-US" dirty="0"/>
          </a:p>
        </p:txBody>
      </p:sp>
      <p:sp>
        <p:nvSpPr>
          <p:cNvPr id="4" name="Text Placeholder 3"/>
          <p:cNvSpPr>
            <a:spLocks noGrp="1"/>
          </p:cNvSpPr>
          <p:nvPr>
            <p:ph type="body" sz="half" idx="2"/>
          </p:nvPr>
        </p:nvSpPr>
        <p:spPr>
          <a:xfrm>
            <a:off x="495890" y="3239929"/>
            <a:ext cx="2321966" cy="6002369"/>
          </a:xfrm>
        </p:spPr>
        <p:txBody>
          <a:bodyPr/>
          <a:lstStyle>
            <a:lvl1pPr marL="0" indent="0">
              <a:buNone/>
              <a:defRPr sz="1260"/>
            </a:lvl1pPr>
            <a:lvl2pPr marL="360045" indent="0">
              <a:buNone/>
              <a:defRPr sz="1100"/>
            </a:lvl2pPr>
            <a:lvl3pPr marL="720090" indent="0">
              <a:buNone/>
              <a:defRPr sz="945"/>
            </a:lvl3pPr>
            <a:lvl4pPr marL="1080135" indent="0">
              <a:buNone/>
              <a:defRPr sz="785"/>
            </a:lvl4pPr>
            <a:lvl5pPr marL="1439545" indent="0">
              <a:buNone/>
              <a:defRPr sz="785"/>
            </a:lvl5pPr>
            <a:lvl6pPr marL="1799590" indent="0">
              <a:buNone/>
              <a:defRPr sz="785"/>
            </a:lvl6pPr>
            <a:lvl7pPr marL="2159635" indent="0">
              <a:buNone/>
              <a:defRPr sz="785"/>
            </a:lvl7pPr>
            <a:lvl8pPr marL="2519680" indent="0">
              <a:buNone/>
              <a:defRPr sz="785"/>
            </a:lvl8pPr>
            <a:lvl9pPr marL="2879725" indent="0">
              <a:buNone/>
              <a:defRPr sz="78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972E9196-789D-4CCE-AFA1-AED4A39B920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8CE931B-80D1-4FA7-8F9B-BDA9D82C73C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574990"/>
            <a:ext cx="6209407" cy="2087455"/>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94953" y="2874937"/>
            <a:ext cx="6209407" cy="685235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494953" y="10009783"/>
            <a:ext cx="1619845" cy="574987"/>
          </a:xfrm>
          <a:prstGeom prst="rect">
            <a:avLst/>
          </a:prstGeom>
        </p:spPr>
        <p:txBody>
          <a:bodyPr vert="horz" lIns="91440" tIns="45720" rIns="91440" bIns="45720" rtlCol="0" anchor="ctr"/>
          <a:lstStyle>
            <a:lvl1pPr algn="l">
              <a:defRPr sz="945">
                <a:solidFill>
                  <a:schemeClr val="tx1">
                    <a:tint val="75000"/>
                  </a:schemeClr>
                </a:solidFill>
              </a:defRPr>
            </a:lvl1pPr>
          </a:lstStyle>
          <a:p>
            <a:fld id="{972E9196-789D-4CCE-AFA1-AED4A39B920B}" type="datetimeFigureOut">
              <a:rPr lang="zh-CN" altLang="en-US" smtClean="0"/>
            </a:fld>
            <a:endParaRPr lang="zh-CN" altLang="en-US"/>
          </a:p>
        </p:txBody>
      </p:sp>
      <p:sp>
        <p:nvSpPr>
          <p:cNvPr id="5" name="Footer Placeholder 4"/>
          <p:cNvSpPr>
            <a:spLocks noGrp="1"/>
          </p:cNvSpPr>
          <p:nvPr>
            <p:ph type="ftr" sz="quarter" idx="3"/>
          </p:nvPr>
        </p:nvSpPr>
        <p:spPr>
          <a:xfrm>
            <a:off x="2384773" y="10009783"/>
            <a:ext cx="2429768" cy="574987"/>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5084515" y="10009783"/>
            <a:ext cx="1619845" cy="574987"/>
          </a:xfrm>
          <a:prstGeom prst="rect">
            <a:avLst/>
          </a:prstGeom>
        </p:spPr>
        <p:txBody>
          <a:bodyPr vert="horz" lIns="91440" tIns="45720" rIns="91440" bIns="45720" rtlCol="0" anchor="ctr"/>
          <a:lstStyle>
            <a:lvl1pPr algn="r">
              <a:defRPr sz="945">
                <a:solidFill>
                  <a:schemeClr val="tx1">
                    <a:tint val="75000"/>
                  </a:schemeClr>
                </a:solidFill>
              </a:defRPr>
            </a:lvl1pPr>
          </a:lstStyle>
          <a:p>
            <a:fld id="{F8CE931B-80D1-4FA7-8F9B-BDA9D82C73C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720090" rtl="0" eaLnBrk="1" latinLnBrk="0" hangingPunct="1">
        <a:lnSpc>
          <a:spcPct val="90000"/>
        </a:lnSpc>
        <a:spcBef>
          <a:spcPct val="0"/>
        </a:spcBef>
        <a:buNone/>
        <a:defRPr sz="3465" kern="1200">
          <a:solidFill>
            <a:schemeClr val="tx1"/>
          </a:solidFill>
          <a:latin typeface="+mj-lt"/>
          <a:ea typeface="+mj-ea"/>
          <a:cs typeface="+mj-cs"/>
        </a:defRPr>
      </a:lvl1pPr>
    </p:titleStyle>
    <p:bodyStyle>
      <a:lvl1pPr marL="179705" indent="-179705" algn="l" defTabSz="720090" rtl="0" eaLnBrk="1" latinLnBrk="0" hangingPunct="1">
        <a:lnSpc>
          <a:spcPct val="90000"/>
        </a:lnSpc>
        <a:spcBef>
          <a:spcPts val="785"/>
        </a:spcBef>
        <a:buFont typeface="Arial" panose="020B0604020202020204" pitchFamily="34" charset="0"/>
        <a:buChar char="•"/>
        <a:defRPr sz="2205" kern="1200">
          <a:solidFill>
            <a:schemeClr val="tx1"/>
          </a:solidFill>
          <a:latin typeface="+mn-lt"/>
          <a:ea typeface="+mn-ea"/>
          <a:cs typeface="+mn-cs"/>
        </a:defRPr>
      </a:lvl1pPr>
      <a:lvl2pPr marL="539750" indent="-179705" algn="l" defTabSz="720090" rtl="0" eaLnBrk="1" latinLnBrk="0" hangingPunct="1">
        <a:lnSpc>
          <a:spcPct val="90000"/>
        </a:lnSpc>
        <a:spcBef>
          <a:spcPts val="395"/>
        </a:spcBef>
        <a:buFont typeface="Arial" panose="020B0604020202020204" pitchFamily="34" charset="0"/>
        <a:buChar char="•"/>
        <a:defRPr sz="1890" kern="1200">
          <a:solidFill>
            <a:schemeClr val="tx1"/>
          </a:solidFill>
          <a:latin typeface="+mn-lt"/>
          <a:ea typeface="+mn-ea"/>
          <a:cs typeface="+mn-cs"/>
        </a:defRPr>
      </a:lvl2pPr>
      <a:lvl3pPr marL="899795" indent="-179705" algn="l" defTabSz="720090" rtl="0" eaLnBrk="1" latinLnBrk="0" hangingPunct="1">
        <a:lnSpc>
          <a:spcPct val="90000"/>
        </a:lnSpc>
        <a:spcBef>
          <a:spcPts val="395"/>
        </a:spcBef>
        <a:buFont typeface="Arial" panose="020B0604020202020204" pitchFamily="34" charset="0"/>
        <a:buChar char="•"/>
        <a:defRPr sz="1575" kern="1200">
          <a:solidFill>
            <a:schemeClr val="tx1"/>
          </a:solidFill>
          <a:latin typeface="+mn-lt"/>
          <a:ea typeface="+mn-ea"/>
          <a:cs typeface="+mn-cs"/>
        </a:defRPr>
      </a:lvl3pPr>
      <a:lvl4pPr marL="1259840" indent="-179705" algn="l" defTabSz="720090" rtl="0" eaLnBrk="1" latinLnBrk="0" hangingPunct="1">
        <a:lnSpc>
          <a:spcPct val="90000"/>
        </a:lnSpc>
        <a:spcBef>
          <a:spcPts val="395"/>
        </a:spcBef>
        <a:buFont typeface="Arial" panose="020B0604020202020204" pitchFamily="34" charset="0"/>
        <a:buChar char="•"/>
        <a:defRPr sz="1415" kern="1200">
          <a:solidFill>
            <a:schemeClr val="tx1"/>
          </a:solidFill>
          <a:latin typeface="+mn-lt"/>
          <a:ea typeface="+mn-ea"/>
          <a:cs typeface="+mn-cs"/>
        </a:defRPr>
      </a:lvl4pPr>
      <a:lvl5pPr marL="1619885" indent="-179705" algn="l" defTabSz="720090" rtl="0" eaLnBrk="1" latinLnBrk="0" hangingPunct="1">
        <a:lnSpc>
          <a:spcPct val="90000"/>
        </a:lnSpc>
        <a:spcBef>
          <a:spcPts val="395"/>
        </a:spcBef>
        <a:buFont typeface="Arial" panose="020B0604020202020204" pitchFamily="34" charset="0"/>
        <a:buChar char="•"/>
        <a:defRPr sz="1415" kern="1200">
          <a:solidFill>
            <a:schemeClr val="tx1"/>
          </a:solidFill>
          <a:latin typeface="+mn-lt"/>
          <a:ea typeface="+mn-ea"/>
          <a:cs typeface="+mn-cs"/>
        </a:defRPr>
      </a:lvl5pPr>
      <a:lvl6pPr marL="1979930" indent="-179705" algn="l" defTabSz="720090" rtl="0" eaLnBrk="1" latinLnBrk="0" hangingPunct="1">
        <a:lnSpc>
          <a:spcPct val="90000"/>
        </a:lnSpc>
        <a:spcBef>
          <a:spcPts val="395"/>
        </a:spcBef>
        <a:buFont typeface="Arial" panose="020B0604020202020204" pitchFamily="34" charset="0"/>
        <a:buChar char="•"/>
        <a:defRPr sz="1415" kern="1200">
          <a:solidFill>
            <a:schemeClr val="tx1"/>
          </a:solidFill>
          <a:latin typeface="+mn-lt"/>
          <a:ea typeface="+mn-ea"/>
          <a:cs typeface="+mn-cs"/>
        </a:defRPr>
      </a:lvl6pPr>
      <a:lvl7pPr marL="2339975" indent="-179705" algn="l" defTabSz="720090" rtl="0" eaLnBrk="1" latinLnBrk="0" hangingPunct="1">
        <a:lnSpc>
          <a:spcPct val="90000"/>
        </a:lnSpc>
        <a:spcBef>
          <a:spcPts val="395"/>
        </a:spcBef>
        <a:buFont typeface="Arial" panose="020B0604020202020204" pitchFamily="34" charset="0"/>
        <a:buChar char="•"/>
        <a:defRPr sz="1415" kern="1200">
          <a:solidFill>
            <a:schemeClr val="tx1"/>
          </a:solidFill>
          <a:latin typeface="+mn-lt"/>
          <a:ea typeface="+mn-ea"/>
          <a:cs typeface="+mn-cs"/>
        </a:defRPr>
      </a:lvl7pPr>
      <a:lvl8pPr marL="2699385" indent="-179705" algn="l" defTabSz="720090" rtl="0" eaLnBrk="1" latinLnBrk="0" hangingPunct="1">
        <a:lnSpc>
          <a:spcPct val="90000"/>
        </a:lnSpc>
        <a:spcBef>
          <a:spcPts val="395"/>
        </a:spcBef>
        <a:buFont typeface="Arial" panose="020B0604020202020204" pitchFamily="34" charset="0"/>
        <a:buChar char="•"/>
        <a:defRPr sz="1415" kern="1200">
          <a:solidFill>
            <a:schemeClr val="tx1"/>
          </a:solidFill>
          <a:latin typeface="+mn-lt"/>
          <a:ea typeface="+mn-ea"/>
          <a:cs typeface="+mn-cs"/>
        </a:defRPr>
      </a:lvl8pPr>
      <a:lvl9pPr marL="3059430" indent="-179705" algn="l" defTabSz="720090" rtl="0" eaLnBrk="1" latinLnBrk="0" hangingPunct="1">
        <a:lnSpc>
          <a:spcPct val="90000"/>
        </a:lnSpc>
        <a:spcBef>
          <a:spcPts val="395"/>
        </a:spcBef>
        <a:buFont typeface="Arial" panose="020B0604020202020204" pitchFamily="34" charset="0"/>
        <a:buChar char="•"/>
        <a:defRPr sz="1415" kern="1200">
          <a:solidFill>
            <a:schemeClr val="tx1"/>
          </a:solidFill>
          <a:latin typeface="+mn-lt"/>
          <a:ea typeface="+mn-ea"/>
          <a:cs typeface="+mn-cs"/>
        </a:defRPr>
      </a:lvl9pPr>
    </p:bodyStyle>
    <p:otherStyle>
      <a:defPPr>
        <a:defRPr lang="en-US"/>
      </a:defPPr>
      <a:lvl1pPr marL="0" algn="l" defTabSz="720090" rtl="0" eaLnBrk="1" latinLnBrk="0" hangingPunct="1">
        <a:defRPr sz="1415" kern="1200">
          <a:solidFill>
            <a:schemeClr val="tx1"/>
          </a:solidFill>
          <a:latin typeface="+mn-lt"/>
          <a:ea typeface="+mn-ea"/>
          <a:cs typeface="+mn-cs"/>
        </a:defRPr>
      </a:lvl1pPr>
      <a:lvl2pPr marL="360045" algn="l" defTabSz="720090" rtl="0" eaLnBrk="1" latinLnBrk="0" hangingPunct="1">
        <a:defRPr sz="1415" kern="1200">
          <a:solidFill>
            <a:schemeClr val="tx1"/>
          </a:solidFill>
          <a:latin typeface="+mn-lt"/>
          <a:ea typeface="+mn-ea"/>
          <a:cs typeface="+mn-cs"/>
        </a:defRPr>
      </a:lvl2pPr>
      <a:lvl3pPr marL="720090" algn="l" defTabSz="720090" rtl="0" eaLnBrk="1" latinLnBrk="0" hangingPunct="1">
        <a:defRPr sz="1415" kern="1200">
          <a:solidFill>
            <a:schemeClr val="tx1"/>
          </a:solidFill>
          <a:latin typeface="+mn-lt"/>
          <a:ea typeface="+mn-ea"/>
          <a:cs typeface="+mn-cs"/>
        </a:defRPr>
      </a:lvl3pPr>
      <a:lvl4pPr marL="1080135" algn="l" defTabSz="720090" rtl="0" eaLnBrk="1" latinLnBrk="0" hangingPunct="1">
        <a:defRPr sz="1415" kern="1200">
          <a:solidFill>
            <a:schemeClr val="tx1"/>
          </a:solidFill>
          <a:latin typeface="+mn-lt"/>
          <a:ea typeface="+mn-ea"/>
          <a:cs typeface="+mn-cs"/>
        </a:defRPr>
      </a:lvl4pPr>
      <a:lvl5pPr marL="1439545" algn="l" defTabSz="720090" rtl="0" eaLnBrk="1" latinLnBrk="0" hangingPunct="1">
        <a:defRPr sz="1415" kern="1200">
          <a:solidFill>
            <a:schemeClr val="tx1"/>
          </a:solidFill>
          <a:latin typeface="+mn-lt"/>
          <a:ea typeface="+mn-ea"/>
          <a:cs typeface="+mn-cs"/>
        </a:defRPr>
      </a:lvl5pPr>
      <a:lvl6pPr marL="1799590" algn="l" defTabSz="720090" rtl="0" eaLnBrk="1" latinLnBrk="0" hangingPunct="1">
        <a:defRPr sz="1415" kern="1200">
          <a:solidFill>
            <a:schemeClr val="tx1"/>
          </a:solidFill>
          <a:latin typeface="+mn-lt"/>
          <a:ea typeface="+mn-ea"/>
          <a:cs typeface="+mn-cs"/>
        </a:defRPr>
      </a:lvl6pPr>
      <a:lvl7pPr marL="2159635" algn="l" defTabSz="720090" rtl="0" eaLnBrk="1" latinLnBrk="0" hangingPunct="1">
        <a:defRPr sz="1415" kern="1200">
          <a:solidFill>
            <a:schemeClr val="tx1"/>
          </a:solidFill>
          <a:latin typeface="+mn-lt"/>
          <a:ea typeface="+mn-ea"/>
          <a:cs typeface="+mn-cs"/>
        </a:defRPr>
      </a:lvl7pPr>
      <a:lvl8pPr marL="2519680" algn="l" defTabSz="720090" rtl="0" eaLnBrk="1" latinLnBrk="0" hangingPunct="1">
        <a:defRPr sz="1415" kern="1200">
          <a:solidFill>
            <a:schemeClr val="tx1"/>
          </a:solidFill>
          <a:latin typeface="+mn-lt"/>
          <a:ea typeface="+mn-ea"/>
          <a:cs typeface="+mn-cs"/>
        </a:defRPr>
      </a:lvl8pPr>
      <a:lvl9pPr marL="2879725" algn="l" defTabSz="720090" rtl="0" eaLnBrk="1" latinLnBrk="0" hangingPunct="1">
        <a:defRPr sz="14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EDD7"/>
        </a:solidFill>
        <a:effectLst/>
      </p:bgPr>
    </p:bg>
    <p:spTree>
      <p:nvGrpSpPr>
        <p:cNvPr id="1" name=""/>
        <p:cNvGrpSpPr/>
        <p:nvPr/>
      </p:nvGrpSpPr>
      <p:grpSpPr>
        <a:xfrm>
          <a:off x="0" y="0"/>
          <a:ext cx="0" cy="0"/>
          <a:chOff x="0" y="0"/>
          <a:chExt cx="0" cy="0"/>
        </a:xfrm>
      </p:grpSpPr>
      <p:sp>
        <p:nvSpPr>
          <p:cNvPr id="22" name="文本框 21"/>
          <p:cNvSpPr txBox="1"/>
          <p:nvPr/>
        </p:nvSpPr>
        <p:spPr>
          <a:xfrm>
            <a:off x="1164902" y="8863869"/>
            <a:ext cx="4869507" cy="584775"/>
          </a:xfrm>
          <a:prstGeom prst="rect">
            <a:avLst/>
          </a:prstGeom>
          <a:noFill/>
        </p:spPr>
        <p:txBody>
          <a:bodyPr wrap="square" rtlCol="0">
            <a:spAutoFit/>
          </a:bodyPr>
          <a:lstStyle/>
          <a:p>
            <a:pPr algn="ctr"/>
            <a:r>
              <a:rPr lang="zh-CN" altLang="en-US" sz="3200" spc="500" dirty="0">
                <a:solidFill>
                  <a:srgbClr val="AF554B"/>
                </a:solidFill>
                <a:latin typeface="方正宋刻本秀楷简体" panose="02000000000000000000" pitchFamily="2" charset="-122"/>
                <a:ea typeface="方正宋刻本秀楷简体" panose="02000000000000000000" pitchFamily="2" charset="-122"/>
              </a:rPr>
              <a:t>贰零贰伍</a:t>
            </a:r>
            <a:r>
              <a:rPr lang="en-US" altLang="zh-CN" sz="3200" spc="500" dirty="0">
                <a:solidFill>
                  <a:srgbClr val="AF554B"/>
                </a:solidFill>
                <a:latin typeface="方正宋刻本秀楷简体" panose="02000000000000000000" pitchFamily="2" charset="-122"/>
                <a:ea typeface="方正宋刻本秀楷简体" panose="02000000000000000000" pitchFamily="2" charset="-122"/>
              </a:rPr>
              <a:t>·</a:t>
            </a:r>
            <a:r>
              <a:rPr lang="zh-CN" altLang="en-US" sz="3200" spc="500" dirty="0">
                <a:solidFill>
                  <a:srgbClr val="AF554B"/>
                </a:solidFill>
                <a:latin typeface="方正宋刻本秀楷简体" panose="02000000000000000000" pitchFamily="2" charset="-122"/>
                <a:ea typeface="方正宋刻本秀楷简体" panose="02000000000000000000" pitchFamily="2" charset="-122"/>
              </a:rPr>
              <a:t>乙巳蛇年</a:t>
            </a:r>
            <a:endParaRPr lang="zh-CN" altLang="en-US" sz="3200" spc="500" dirty="0">
              <a:solidFill>
                <a:srgbClr val="AF554B"/>
              </a:solidFill>
              <a:latin typeface="方正宋刻本秀楷简体" panose="02000000000000000000" pitchFamily="2" charset="-122"/>
              <a:ea typeface="方正宋刻本秀楷简体" panose="02000000000000000000" pitchFamily="2" charset="-122"/>
            </a:endParaRPr>
          </a:p>
        </p:txBody>
      </p:sp>
      <p:sp>
        <p:nvSpPr>
          <p:cNvPr id="2" name="AutoShape 2"/>
          <p:cNvSpPr>
            <a:spLocks noChangeAspect="1" noChangeArrowheads="1"/>
          </p:cNvSpPr>
          <p:nvPr/>
        </p:nvSpPr>
        <p:spPr bwMode="auto">
          <a:xfrm>
            <a:off x="3464659" y="5264884"/>
            <a:ext cx="269994" cy="26999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0998" tIns="40499" rIns="80998" bIns="40499" numCol="1" anchor="t" anchorCtr="0" compatLnSpc="1"/>
          <a:lstStyle/>
          <a:p>
            <a:endParaRPr lang="zh-CN" altLang="en-US" sz="1595"/>
          </a:p>
        </p:txBody>
      </p:sp>
      <p:sp>
        <p:nvSpPr>
          <p:cNvPr id="5" name="矩形 4"/>
          <p:cNvSpPr/>
          <p:nvPr/>
        </p:nvSpPr>
        <p:spPr>
          <a:xfrm>
            <a:off x="562800" y="1764856"/>
            <a:ext cx="3971100" cy="2374900"/>
          </a:xfrm>
          <a:prstGeom prst="rect">
            <a:avLst/>
          </a:prstGeom>
          <a:solidFill>
            <a:srgbClr val="AF5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4435231" y="1943046"/>
            <a:ext cx="2536885" cy="2308324"/>
          </a:xfrm>
          <a:prstGeom prst="rect">
            <a:avLst/>
          </a:prstGeom>
          <a:noFill/>
        </p:spPr>
        <p:txBody>
          <a:bodyPr wrap="square" rtlCol="0">
            <a:spAutoFit/>
          </a:bodyPr>
          <a:lstStyle/>
          <a:p>
            <a:pPr algn="ctr"/>
            <a:r>
              <a:rPr lang="zh-CN" altLang="en-US" sz="7200" b="1" dirty="0">
                <a:solidFill>
                  <a:srgbClr val="AF554B"/>
                </a:solidFill>
                <a:latin typeface="华文中宋" panose="02010600040101010101" pitchFamily="2" charset="-122"/>
                <a:ea typeface="华文中宋" panose="02010600040101010101" pitchFamily="2" charset="-122"/>
              </a:rPr>
              <a:t>好事</a:t>
            </a:r>
            <a:endParaRPr lang="en-US" altLang="zh-CN" sz="7200" b="1" dirty="0">
              <a:solidFill>
                <a:srgbClr val="AF554B"/>
              </a:solidFill>
              <a:latin typeface="华文中宋" panose="02010600040101010101" pitchFamily="2" charset="-122"/>
              <a:ea typeface="华文中宋" panose="02010600040101010101" pitchFamily="2" charset="-122"/>
            </a:endParaRPr>
          </a:p>
          <a:p>
            <a:pPr algn="ctr"/>
            <a:r>
              <a:rPr lang="zh-CN" altLang="en-US" sz="7200" b="1" dirty="0">
                <a:solidFill>
                  <a:srgbClr val="AF554B"/>
                </a:solidFill>
                <a:latin typeface="华文中宋" panose="02010600040101010101" pitchFamily="2" charset="-122"/>
                <a:ea typeface="华文中宋" panose="02010600040101010101" pitchFamily="2" charset="-122"/>
              </a:rPr>
              <a:t>连连</a:t>
            </a:r>
            <a:endParaRPr lang="zh-CN" altLang="en-US" sz="7200" b="1" dirty="0">
              <a:solidFill>
                <a:srgbClr val="AF554B"/>
              </a:solidFill>
              <a:latin typeface="华文中宋" panose="02010600040101010101" pitchFamily="2" charset="-122"/>
              <a:ea typeface="华文中宋" panose="02010600040101010101" pitchFamily="2" charset="-122"/>
            </a:endParaRPr>
          </a:p>
        </p:txBody>
      </p:sp>
      <p:sp>
        <p:nvSpPr>
          <p:cNvPr id="7" name="文本框 6"/>
          <p:cNvSpPr txBox="1"/>
          <p:nvPr/>
        </p:nvSpPr>
        <p:spPr>
          <a:xfrm>
            <a:off x="4435232" y="381562"/>
            <a:ext cx="2536885" cy="1200329"/>
          </a:xfrm>
          <a:prstGeom prst="rect">
            <a:avLst/>
          </a:prstGeom>
          <a:noFill/>
        </p:spPr>
        <p:txBody>
          <a:bodyPr wrap="square" rtlCol="0">
            <a:spAutoFit/>
          </a:bodyPr>
          <a:lstStyle/>
          <a:p>
            <a:pPr algn="ctr"/>
            <a:r>
              <a:rPr lang="en-US" altLang="zh-CN" sz="7200" b="1" dirty="0">
                <a:solidFill>
                  <a:srgbClr val="AF554B"/>
                </a:solidFill>
                <a:latin typeface="Impact" panose="020B0806030902050204" pitchFamily="34" charset="0"/>
                <a:ea typeface="华文中宋" panose="02010600040101010101" pitchFamily="2" charset="-122"/>
              </a:rPr>
              <a:t>2025</a:t>
            </a:r>
            <a:endParaRPr lang="zh-CN" altLang="en-US" sz="7200" b="1" dirty="0">
              <a:solidFill>
                <a:srgbClr val="AF554B"/>
              </a:solidFill>
              <a:latin typeface="Impact" panose="020B0806030902050204" pitchFamily="34" charset="0"/>
              <a:ea typeface="华文中宋" panose="02010600040101010101" pitchFamily="2" charset="-122"/>
            </a:endParaRPr>
          </a:p>
        </p:txBody>
      </p:sp>
      <p:sp>
        <p:nvSpPr>
          <p:cNvPr id="8" name="文本框 7"/>
          <p:cNvSpPr txBox="1"/>
          <p:nvPr/>
        </p:nvSpPr>
        <p:spPr>
          <a:xfrm>
            <a:off x="3499913" y="1419826"/>
            <a:ext cx="4407522" cy="523220"/>
          </a:xfrm>
          <a:prstGeom prst="rect">
            <a:avLst/>
          </a:prstGeom>
          <a:noFill/>
        </p:spPr>
        <p:txBody>
          <a:bodyPr wrap="square" rtlCol="0">
            <a:spAutoFit/>
          </a:bodyPr>
          <a:lstStyle/>
          <a:p>
            <a:pPr algn="ctr"/>
            <a:r>
              <a:rPr lang="en-US" altLang="zh-CN" sz="2800" b="1" dirty="0">
                <a:solidFill>
                  <a:srgbClr val="AF554B"/>
                </a:solidFill>
                <a:latin typeface="华文中宋" panose="02010600040101010101" pitchFamily="2" charset="-122"/>
                <a:ea typeface="华文中宋" panose="02010600040101010101" pitchFamily="2" charset="-122"/>
              </a:rPr>
              <a:t>CALENDAR</a:t>
            </a:r>
            <a:endParaRPr lang="zh-CN" altLang="en-US" sz="2800" b="1" dirty="0">
              <a:solidFill>
                <a:srgbClr val="AF554B"/>
              </a:solidFill>
              <a:latin typeface="华文中宋" panose="02010600040101010101" pitchFamily="2" charset="-122"/>
              <a:ea typeface="华文中宋" panose="02010600040101010101" pitchFamily="2" charset="-122"/>
            </a:endParaRPr>
          </a:p>
        </p:txBody>
      </p:sp>
      <p:sp>
        <p:nvSpPr>
          <p:cNvPr id="10" name="文本框 9"/>
          <p:cNvSpPr txBox="1"/>
          <p:nvPr/>
        </p:nvSpPr>
        <p:spPr>
          <a:xfrm>
            <a:off x="613600" y="2212144"/>
            <a:ext cx="3971100" cy="1308884"/>
          </a:xfrm>
          <a:prstGeom prst="rect">
            <a:avLst/>
          </a:prstGeom>
          <a:noFill/>
        </p:spPr>
        <p:txBody>
          <a:bodyPr wrap="square" rtlCol="0">
            <a:spAutoFit/>
          </a:bodyPr>
          <a:lstStyle/>
          <a:p>
            <a:pPr algn="ctr">
              <a:lnSpc>
                <a:spcPct val="150000"/>
              </a:lnSpc>
            </a:pPr>
            <a:r>
              <a:rPr lang="zh-CN" altLang="en-US" sz="2800" spc="1600" dirty="0">
                <a:solidFill>
                  <a:srgbClr val="FFC000"/>
                </a:solidFill>
                <a:latin typeface="方正宋刻本秀楷简体" panose="02000000000000000000" pitchFamily="2" charset="-122"/>
                <a:ea typeface="方正宋刻本秀楷简体" panose="02000000000000000000" pitchFamily="2" charset="-122"/>
              </a:rPr>
              <a:t>你所有的付出</a:t>
            </a:r>
            <a:endParaRPr lang="en-US" altLang="zh-CN" sz="2800" spc="1600" dirty="0">
              <a:solidFill>
                <a:srgbClr val="FFC000"/>
              </a:solidFill>
              <a:latin typeface="方正宋刻本秀楷简体" panose="02000000000000000000" pitchFamily="2" charset="-122"/>
              <a:ea typeface="方正宋刻本秀楷简体" panose="02000000000000000000" pitchFamily="2" charset="-122"/>
            </a:endParaRPr>
          </a:p>
          <a:p>
            <a:pPr algn="ctr">
              <a:lnSpc>
                <a:spcPct val="150000"/>
              </a:lnSpc>
            </a:pPr>
            <a:r>
              <a:rPr lang="zh-CN" altLang="en-US" sz="2800" spc="1600" dirty="0">
                <a:solidFill>
                  <a:srgbClr val="FFC000"/>
                </a:solidFill>
                <a:latin typeface="方正宋刻本秀楷简体" panose="02000000000000000000" pitchFamily="2" charset="-122"/>
                <a:ea typeface="方正宋刻本秀楷简体" panose="02000000000000000000" pitchFamily="2" charset="-122"/>
              </a:rPr>
              <a:t>将照亮你的路</a:t>
            </a:r>
            <a:endParaRPr lang="zh-CN" altLang="en-US" sz="2800" spc="1600" dirty="0">
              <a:solidFill>
                <a:srgbClr val="FFC000"/>
              </a:solidFill>
              <a:latin typeface="方正宋刻本秀楷简体" panose="02000000000000000000" pitchFamily="2" charset="-122"/>
              <a:ea typeface="方正宋刻本秀楷简体" panose="02000000000000000000" pitchFamily="2" charset="-122"/>
            </a:endParaRPr>
          </a:p>
        </p:txBody>
      </p:sp>
      <p:sp>
        <p:nvSpPr>
          <p:cNvPr id="12" name="矩形 11"/>
          <p:cNvSpPr/>
          <p:nvPr/>
        </p:nvSpPr>
        <p:spPr>
          <a:xfrm>
            <a:off x="3032518" y="1527468"/>
            <a:ext cx="567138" cy="550127"/>
          </a:xfrm>
          <a:prstGeom prst="rect">
            <a:avLst/>
          </a:prstGeom>
          <a:solidFill>
            <a:srgbClr val="F27019">
              <a:alpha val="4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4429008" y="5532210"/>
            <a:ext cx="2520000" cy="2520000"/>
          </a:xfrm>
          <a:prstGeom prst="rect">
            <a:avLst/>
          </a:prstGeom>
          <a:solidFill>
            <a:srgbClr val="FECE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4429008" y="5638048"/>
            <a:ext cx="2536885" cy="2308324"/>
          </a:xfrm>
          <a:prstGeom prst="rect">
            <a:avLst/>
          </a:prstGeom>
          <a:noFill/>
        </p:spPr>
        <p:txBody>
          <a:bodyPr wrap="square" rtlCol="0">
            <a:spAutoFit/>
          </a:bodyPr>
          <a:lstStyle/>
          <a:p>
            <a:pPr algn="ctr"/>
            <a:r>
              <a:rPr lang="zh-CN" altLang="en-US" sz="7200" b="1" dirty="0">
                <a:solidFill>
                  <a:srgbClr val="AF554B"/>
                </a:solidFill>
                <a:latin typeface="华文中宋" panose="02010600040101010101" pitchFamily="2" charset="-122"/>
                <a:ea typeface="华文中宋" panose="02010600040101010101" pitchFamily="2" charset="-122"/>
              </a:rPr>
              <a:t>平安喜乐</a:t>
            </a:r>
            <a:endParaRPr lang="zh-CN" altLang="en-US" sz="7200" b="1" dirty="0">
              <a:solidFill>
                <a:srgbClr val="AF554B"/>
              </a:solidFill>
              <a:latin typeface="华文中宋" panose="02010600040101010101" pitchFamily="2" charset="-122"/>
              <a:ea typeface="华文中宋" panose="02010600040101010101" pitchFamily="2" charset="-122"/>
            </a:endParaRPr>
          </a:p>
        </p:txBody>
      </p:sp>
      <p:sp>
        <p:nvSpPr>
          <p:cNvPr id="15" name="矩形 14"/>
          <p:cNvSpPr/>
          <p:nvPr/>
        </p:nvSpPr>
        <p:spPr>
          <a:xfrm>
            <a:off x="5548753" y="5201330"/>
            <a:ext cx="567138" cy="550127"/>
          </a:xfrm>
          <a:prstGeom prst="rect">
            <a:avLst/>
          </a:prstGeom>
          <a:solidFill>
            <a:srgbClr val="F27019">
              <a:alpha val="4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62800" y="4539697"/>
            <a:ext cx="3960000" cy="648000"/>
          </a:xfrm>
          <a:prstGeom prst="rect">
            <a:avLst/>
          </a:prstGeom>
          <a:solidFill>
            <a:srgbClr val="FECF5E"/>
          </a:solidFill>
        </p:spPr>
        <p:txBody>
          <a:bodyPr wrap="square" rtlCol="0" anchor="ctr" anchorCtr="0">
            <a:spAutoFit/>
          </a:bodyPr>
          <a:lstStyle/>
          <a:p>
            <a:pPr algn="ctr"/>
            <a:r>
              <a:rPr lang="zh-CN" altLang="en-US" sz="3200" i="1" dirty="0">
                <a:solidFill>
                  <a:srgbClr val="AF554B"/>
                </a:solidFill>
                <a:latin typeface="方正宋刻本秀楷简体" panose="02000000000000000000" pitchFamily="2" charset="-122"/>
                <a:ea typeface="方正宋刻本秀楷简体" panose="02000000000000000000" pitchFamily="2" charset="-122"/>
              </a:rPr>
              <a:t>全 </a:t>
            </a:r>
            <a:r>
              <a:rPr lang="en-US" altLang="zh-CN" sz="3200" i="1" dirty="0">
                <a:solidFill>
                  <a:srgbClr val="AF554B"/>
                </a:solidFill>
                <a:latin typeface="方正宋刻本秀楷简体" panose="02000000000000000000" pitchFamily="2" charset="-122"/>
                <a:ea typeface="方正宋刻本秀楷简体" panose="02000000000000000000" pitchFamily="2" charset="-122"/>
              </a:rPr>
              <a:t>/ </a:t>
            </a:r>
            <a:r>
              <a:rPr lang="zh-CN" altLang="en-US" sz="3200" i="1" dirty="0">
                <a:solidFill>
                  <a:srgbClr val="AF554B"/>
                </a:solidFill>
                <a:latin typeface="方正宋刻本秀楷简体" panose="02000000000000000000" pitchFamily="2" charset="-122"/>
                <a:ea typeface="方正宋刻本秀楷简体" panose="02000000000000000000" pitchFamily="2" charset="-122"/>
              </a:rPr>
              <a:t>力 </a:t>
            </a:r>
            <a:r>
              <a:rPr lang="en-US" altLang="zh-CN" sz="3200" i="1" dirty="0">
                <a:solidFill>
                  <a:srgbClr val="AF554B"/>
                </a:solidFill>
                <a:latin typeface="方正宋刻本秀楷简体" panose="02000000000000000000" pitchFamily="2" charset="-122"/>
                <a:ea typeface="方正宋刻本秀楷简体" panose="02000000000000000000" pitchFamily="2" charset="-122"/>
              </a:rPr>
              <a:t>/ </a:t>
            </a:r>
            <a:r>
              <a:rPr lang="zh-CN" altLang="en-US" sz="3200" i="1" dirty="0">
                <a:solidFill>
                  <a:srgbClr val="AF554B"/>
                </a:solidFill>
                <a:latin typeface="方正宋刻本秀楷简体" panose="02000000000000000000" pitchFamily="2" charset="-122"/>
                <a:ea typeface="方正宋刻本秀楷简体" panose="02000000000000000000" pitchFamily="2" charset="-122"/>
              </a:rPr>
              <a:t>以 </a:t>
            </a:r>
            <a:r>
              <a:rPr lang="en-US" altLang="zh-CN" sz="3200" i="1" dirty="0">
                <a:solidFill>
                  <a:srgbClr val="AF554B"/>
                </a:solidFill>
                <a:latin typeface="方正宋刻本秀楷简体" panose="02000000000000000000" pitchFamily="2" charset="-122"/>
                <a:ea typeface="方正宋刻本秀楷简体" panose="02000000000000000000" pitchFamily="2" charset="-122"/>
              </a:rPr>
              <a:t>/ </a:t>
            </a:r>
            <a:r>
              <a:rPr lang="zh-CN" altLang="en-US" sz="3200" i="1" dirty="0">
                <a:solidFill>
                  <a:srgbClr val="AF554B"/>
                </a:solidFill>
                <a:latin typeface="方正宋刻本秀楷简体" panose="02000000000000000000" pitchFamily="2" charset="-122"/>
                <a:ea typeface="方正宋刻本秀楷简体" panose="02000000000000000000" pitchFamily="2" charset="-122"/>
              </a:rPr>
              <a:t>赴</a:t>
            </a:r>
            <a:endParaRPr lang="zh-CN" altLang="en-US" sz="3200" i="1" dirty="0">
              <a:solidFill>
                <a:srgbClr val="AF554B"/>
              </a:solidFill>
              <a:latin typeface="方正宋刻本秀楷简体" panose="02000000000000000000" pitchFamily="2" charset="-122"/>
              <a:ea typeface="方正宋刻本秀楷简体" panose="02000000000000000000"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59656" y="7339935"/>
            <a:ext cx="6480000" cy="3030253"/>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制定并实施国庆节前后</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管控方案，特别是设备设施检维修、危险作业及承包商作业管控；</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组织主要负责人、安全生产管理人员及专业技术人员等进行国庆节节前的事故隐患排查治理工作；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开展“危险作业”专项活动，对危险作业制度、流程、过程管控及档案（台账）等进行梳理和提升，特别是有限空间作业；</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a:p>
            <a:r>
              <a:rPr lang="en-US" altLang="zh-CN" dirty="0">
                <a:latin typeface="方正宋刻本秀楷简体" panose="02000000000000000000" pitchFamily="2" charset="-122"/>
                <a:ea typeface="方正宋刻本秀楷简体" panose="02000000000000000000" pitchFamily="2" charset="-122"/>
              </a:rPr>
              <a:t>Q3 HSE</a:t>
            </a:r>
            <a:r>
              <a:rPr lang="zh-CN" altLang="en-US" dirty="0">
                <a:latin typeface="方正宋刻本秀楷简体" panose="02000000000000000000" pitchFamily="2" charset="-122"/>
                <a:ea typeface="方正宋刻本秀楷简体" panose="02000000000000000000" pitchFamily="2" charset="-122"/>
              </a:rPr>
              <a:t>回顾和总结，对重点工作和计划执行进行回顾，进行偏差分析并制定纠偏措施。</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8" name="表格 7"/>
          <p:cNvGraphicFramePr>
            <a:graphicFrameLocks noGrp="1"/>
          </p:cNvGraphicFramePr>
          <p:nvPr/>
        </p:nvGraphicFramePr>
        <p:xfrm>
          <a:off x="359656" y="3086215"/>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no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no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no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no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六</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中元节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白露</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教师节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r>
                        <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rPr>
                        <a:t>班</a:t>
                      </a:r>
                      <a:endPar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八月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农丰节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bl>
          </a:graphicData>
        </a:graphic>
      </p:graphicFrame>
      <p:sp>
        <p:nvSpPr>
          <p:cNvPr id="9" name="文本框 8"/>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09</a:t>
            </a:r>
            <a:endParaRPr lang="zh-CN" altLang="en-US" sz="19900" b="1" dirty="0">
              <a:solidFill>
                <a:srgbClr val="AF554B"/>
              </a:solidFill>
              <a:latin typeface="Rage Italic" panose="03070502040507070304" pitchFamily="66" charset="0"/>
            </a:endParaRPr>
          </a:p>
        </p:txBody>
      </p:sp>
      <p:sp>
        <p:nvSpPr>
          <p:cNvPr id="12" name="文本框 11"/>
          <p:cNvSpPr txBox="1"/>
          <p:nvPr/>
        </p:nvSpPr>
        <p:spPr>
          <a:xfrm>
            <a:off x="27813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September</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13" name="矩形 12"/>
          <p:cNvSpPr/>
          <p:nvPr/>
        </p:nvSpPr>
        <p:spPr>
          <a:xfrm>
            <a:off x="5143500" y="800100"/>
            <a:ext cx="1828800" cy="1828800"/>
          </a:xfrm>
          <a:prstGeom prst="rect">
            <a:avLst/>
          </a:prstGeom>
          <a:solidFill>
            <a:srgbClr val="FFCC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AF554B"/>
                </a:solidFill>
                <a:latin typeface="华文楷体" panose="02010600040101010101" pitchFamily="2" charset="-122"/>
                <a:ea typeface="华文楷体" panose="02010600040101010101" pitchFamily="2" charset="-122"/>
              </a:rPr>
              <a:t>励精图治</a:t>
            </a:r>
            <a:endParaRPr lang="zh-CN" altLang="en-US" sz="4800" b="1" dirty="0">
              <a:solidFill>
                <a:srgbClr val="AF554B"/>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59656" y="7339935"/>
            <a:ext cx="6480000" cy="3020955"/>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国庆期间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管控方案的执行，值班人员每日反馈信息并分析，确保管控措施的有效执行；</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开展节后“开工启动前安全检查</a:t>
            </a:r>
            <a:r>
              <a:rPr lang="en-US" altLang="zh-CN" dirty="0">
                <a:latin typeface="方正宋刻本秀楷简体" panose="02000000000000000000" pitchFamily="2" charset="-122"/>
                <a:ea typeface="方正宋刻本秀楷简体" panose="02000000000000000000" pitchFamily="2" charset="-122"/>
              </a:rPr>
              <a:t>(PSSR)”</a:t>
            </a:r>
            <a:r>
              <a:rPr lang="zh-CN" altLang="en-US" dirty="0">
                <a:latin typeface="方正宋刻本秀楷简体" panose="02000000000000000000" pitchFamily="2" charset="-122"/>
                <a:ea typeface="方正宋刻本秀楷简体" panose="02000000000000000000" pitchFamily="2" charset="-122"/>
              </a:rPr>
              <a:t>专项工作，组织主要负责人、安管人员等进行节后事故隐患排查治理工作；全员</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宣传培训，高风险岗位认证上岗；</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开展“重大事故隐患排查治理”专项工作，按法规要求与第三方对重大事故隐患进行排查，制定治理方案；</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注册安全工程师考试、注册消防工程师考试；</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8" name="表格 7"/>
          <p:cNvGraphicFramePr>
            <a:graphicFrameLocks noGrp="1"/>
          </p:cNvGraphicFramePr>
          <p:nvPr/>
        </p:nvGraphicFramePr>
        <p:xfrm>
          <a:off x="398045" y="3063887"/>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六</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4</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5</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国庆节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6</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7</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8</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r>
                        <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rPr>
                        <a:t>班</a:t>
                      </a:r>
                      <a:endPar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中秋节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寒露</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九月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霜降</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重阳节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bl>
          </a:graphicData>
        </a:graphic>
      </p:graphicFrame>
      <p:sp>
        <p:nvSpPr>
          <p:cNvPr id="9" name="文本框 8"/>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10</a:t>
            </a:r>
            <a:endParaRPr lang="zh-CN" altLang="en-US" sz="19900" b="1" dirty="0">
              <a:solidFill>
                <a:srgbClr val="AF554B"/>
              </a:solidFill>
              <a:latin typeface="Rage Italic" panose="03070502040507070304" pitchFamily="66" charset="0"/>
            </a:endParaRPr>
          </a:p>
        </p:txBody>
      </p:sp>
      <p:sp>
        <p:nvSpPr>
          <p:cNvPr id="12" name="文本框 11"/>
          <p:cNvSpPr txBox="1"/>
          <p:nvPr/>
        </p:nvSpPr>
        <p:spPr>
          <a:xfrm>
            <a:off x="25654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October</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13" name="矩形 12"/>
          <p:cNvSpPr/>
          <p:nvPr/>
        </p:nvSpPr>
        <p:spPr>
          <a:xfrm>
            <a:off x="5143500" y="800100"/>
            <a:ext cx="1828800" cy="1828800"/>
          </a:xfrm>
          <a:prstGeom prst="rect">
            <a:avLst/>
          </a:prstGeom>
          <a:solidFill>
            <a:srgbClr val="435F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FDD061"/>
                </a:solidFill>
                <a:latin typeface="华文楷体" panose="02010600040101010101" pitchFamily="2" charset="-122"/>
                <a:ea typeface="华文楷体" panose="02010600040101010101" pitchFamily="2" charset="-122"/>
              </a:rPr>
              <a:t>五谷丰登</a:t>
            </a:r>
            <a:endParaRPr lang="zh-CN" altLang="en-US" sz="4800" b="1" dirty="0">
              <a:solidFill>
                <a:srgbClr val="FDD061"/>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98045" y="7339935"/>
            <a:ext cx="6480000" cy="3030253"/>
          </a:xfrm>
          <a:prstGeom prst="rect">
            <a:avLst/>
          </a:prstGeom>
          <a:solidFill>
            <a:srgbClr val="FFEDD7"/>
          </a:solidFill>
        </p:spPr>
        <p:txBody>
          <a:bodyPr wrap="square" rtlCol="0">
            <a:spAutoFit/>
          </a:bodyPr>
          <a:lstStyle>
            <a:defPPr>
              <a:defRPr lang="en-US"/>
            </a:defPPr>
            <a:lvl1pPr marL="342900" indent="-342900">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pPr>
              <a:lnSpc>
                <a:spcPct val="120000"/>
              </a:lnSpc>
            </a:pPr>
            <a:r>
              <a:rPr lang="zh-CN" altLang="en-US" dirty="0">
                <a:latin typeface="方正宋刻本秀楷简体" panose="02000000000000000000" pitchFamily="2" charset="-122"/>
                <a:ea typeface="方正宋刻本秀楷简体" panose="02000000000000000000" pitchFamily="2" charset="-122"/>
              </a:rPr>
              <a:t>开展“</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年消防月”专项活动，包括但不限于宣传培训、隐患排查、应急演练、咨询日活动等。</a:t>
            </a:r>
            <a:endParaRPr lang="zh-CN" altLang="en-US" dirty="0">
              <a:latin typeface="方正宋刻本秀楷简体" panose="02000000000000000000" pitchFamily="2" charset="-122"/>
              <a:ea typeface="方正宋刻本秀楷简体" panose="02000000000000000000" pitchFamily="2" charset="-122"/>
            </a:endParaRPr>
          </a:p>
          <a:p>
            <a:pPr>
              <a:lnSpc>
                <a:spcPct val="120000"/>
              </a:lnSpc>
            </a:pPr>
            <a:r>
              <a:rPr lang="zh-CN" altLang="en-US" dirty="0">
                <a:latin typeface="方正宋刻本秀楷简体" panose="02000000000000000000" pitchFamily="2" charset="-122"/>
                <a:ea typeface="方正宋刻本秀楷简体" panose="02000000000000000000" pitchFamily="2" charset="-122"/>
              </a:rPr>
              <a:t>组织主要负责人、安全生产管理人员及专业技术人员等进行消防月事故隐患排查治理工作；</a:t>
            </a:r>
            <a:endParaRPr lang="en-US" altLang="zh-CN" dirty="0">
              <a:latin typeface="方正宋刻本秀楷简体" panose="02000000000000000000" pitchFamily="2" charset="-122"/>
              <a:ea typeface="方正宋刻本秀楷简体" panose="02000000000000000000" pitchFamily="2" charset="-122"/>
            </a:endParaRPr>
          </a:p>
          <a:p>
            <a:pPr>
              <a:lnSpc>
                <a:spcPct val="120000"/>
              </a:lnSpc>
            </a:pPr>
            <a:r>
              <a:rPr lang="zh-CN" altLang="en-US" dirty="0">
                <a:latin typeface="方正宋刻本秀楷简体" panose="02000000000000000000" pitchFamily="2" charset="-122"/>
                <a:ea typeface="方正宋刻本秀楷简体" panose="02000000000000000000" pitchFamily="2" charset="-122"/>
              </a:rPr>
              <a:t>年度合规性评价及体系审核；</a:t>
            </a:r>
            <a:endParaRPr lang="zh-CN" altLang="en-US" dirty="0">
              <a:latin typeface="方正宋刻本秀楷简体" panose="02000000000000000000" pitchFamily="2" charset="-122"/>
              <a:ea typeface="方正宋刻本秀楷简体" panose="02000000000000000000" pitchFamily="2" charset="-122"/>
            </a:endParaRPr>
          </a:p>
          <a:p>
            <a:pPr>
              <a:lnSpc>
                <a:spcPct val="120000"/>
              </a:lnSpc>
            </a:pPr>
            <a:r>
              <a:rPr lang="zh-CN" altLang="en-US" dirty="0">
                <a:latin typeface="方正宋刻本秀楷简体" panose="02000000000000000000" pitchFamily="2" charset="-122"/>
                <a:ea typeface="方正宋刻本秀楷简体" panose="02000000000000000000" pitchFamily="2" charset="-122"/>
              </a:rPr>
              <a:t>开展“冬季安全十防”专项活动，重点对防火、防雪和高危作业等方面进行管控；</a:t>
            </a:r>
            <a:endParaRPr lang="zh-CN" altLang="en-US" dirty="0">
              <a:latin typeface="方正宋刻本秀楷简体" panose="02000000000000000000" pitchFamily="2" charset="-122"/>
              <a:ea typeface="方正宋刻本秀楷简体" panose="02000000000000000000" pitchFamily="2" charset="-122"/>
            </a:endParaRPr>
          </a:p>
          <a:p>
            <a:pPr>
              <a:lnSpc>
                <a:spcPct val="120000"/>
              </a:lnSpc>
            </a:pPr>
            <a:r>
              <a:rPr lang="zh-CN" altLang="en-US" dirty="0">
                <a:latin typeface="方正宋刻本秀楷简体" panose="02000000000000000000" pitchFamily="2" charset="-122"/>
                <a:ea typeface="方正宋刻本秀楷简体" panose="02000000000000000000" pitchFamily="2" charset="-122"/>
              </a:rPr>
              <a:t>策划</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重点工作，编制</a:t>
            </a:r>
            <a:r>
              <a:rPr lang="en-US" altLang="zh-CN" dirty="0">
                <a:latin typeface="方正宋刻本秀楷简体" panose="02000000000000000000" pitchFamily="2" charset="-122"/>
                <a:ea typeface="方正宋刻本秀楷简体" panose="02000000000000000000" pitchFamily="2" charset="-122"/>
              </a:rPr>
              <a:t>2026</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预算计划；</a:t>
            </a:r>
            <a:endParaRPr lang="zh-CN" altLang="en-US" dirty="0">
              <a:latin typeface="方正宋刻本秀楷简体" panose="02000000000000000000" pitchFamily="2" charset="-122"/>
              <a:ea typeface="方正宋刻本秀楷简体" panose="02000000000000000000" pitchFamily="2" charset="-122"/>
            </a:endParaRPr>
          </a:p>
          <a:p>
            <a:pPr>
              <a:lnSpc>
                <a:spcPct val="120000"/>
              </a:lnSpc>
            </a:pPr>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9" name="表格 8"/>
          <p:cNvGraphicFramePr>
            <a:graphicFrameLocks noGrp="1"/>
          </p:cNvGraphicFramePr>
          <p:nvPr/>
        </p:nvGraphicFramePr>
        <p:xfrm>
          <a:off x="398045" y="3027286"/>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六</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万圣节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立冬</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消防日</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寒衣节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小雪</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感恩节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bl>
          </a:graphicData>
        </a:graphic>
      </p:graphicFrame>
      <p:sp>
        <p:nvSpPr>
          <p:cNvPr id="10" name="文本框 9"/>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11</a:t>
            </a:r>
            <a:endParaRPr lang="zh-CN" altLang="en-US" sz="19900" b="1" dirty="0">
              <a:solidFill>
                <a:srgbClr val="AF554B"/>
              </a:solidFill>
              <a:latin typeface="Rage Italic" panose="03070502040507070304" pitchFamily="66" charset="0"/>
            </a:endParaRPr>
          </a:p>
        </p:txBody>
      </p:sp>
      <p:sp>
        <p:nvSpPr>
          <p:cNvPr id="13" name="文本框 12"/>
          <p:cNvSpPr txBox="1"/>
          <p:nvPr/>
        </p:nvSpPr>
        <p:spPr>
          <a:xfrm>
            <a:off x="19304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November</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14" name="矩形 13"/>
          <p:cNvSpPr/>
          <p:nvPr/>
        </p:nvSpPr>
        <p:spPr>
          <a:xfrm>
            <a:off x="5143500" y="800100"/>
            <a:ext cx="1828800" cy="1828800"/>
          </a:xfrm>
          <a:prstGeom prst="rect">
            <a:avLst/>
          </a:prstGeom>
          <a:solidFill>
            <a:srgbClr val="E282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chemeClr val="bg1"/>
                </a:solidFill>
                <a:latin typeface="华文楷体" panose="02010600040101010101" pitchFamily="2" charset="-122"/>
                <a:ea typeface="华文楷体" panose="02010600040101010101" pitchFamily="2" charset="-122"/>
              </a:rPr>
              <a:t>实干兴邦</a:t>
            </a:r>
            <a:endParaRPr lang="zh-CN" altLang="en-US" sz="4800" b="1" dirty="0">
              <a:solidFill>
                <a:schemeClr val="bg1"/>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98046" y="7585635"/>
            <a:ext cx="6480000" cy="2430024"/>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开展“安全生产生产法宣传周”专项活动，包括但不限于宣传培训、知识竞赛、咨询日活动、专题演讲等。</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组织主要负责人、安全生产管理人员及专业技术人员等进行元旦节前事故隐患排查治理工作；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总结</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专项工作，回顾重点工作和偏差，完善</a:t>
            </a:r>
            <a:r>
              <a:rPr lang="en-US" altLang="zh-CN" dirty="0">
                <a:latin typeface="方正宋刻本秀楷简体" panose="02000000000000000000" pitchFamily="2" charset="-122"/>
                <a:ea typeface="方正宋刻本秀楷简体" panose="02000000000000000000" pitchFamily="2" charset="-122"/>
              </a:rPr>
              <a:t>2026</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工作计划</a:t>
            </a:r>
            <a:r>
              <a:rPr lang="en-US" altLang="zh-CN" dirty="0">
                <a:latin typeface="方正宋刻本秀楷简体" panose="02000000000000000000" pitchFamily="2" charset="-122"/>
                <a:ea typeface="方正宋刻本秀楷简体" panose="02000000000000000000" pitchFamily="2" charset="-122"/>
              </a:rPr>
              <a:t>,</a:t>
            </a:r>
            <a:r>
              <a:rPr lang="zh-CN" altLang="en-US" dirty="0">
                <a:latin typeface="方正宋刻本秀楷简体" panose="02000000000000000000" pitchFamily="2" charset="-122"/>
                <a:ea typeface="方正宋刻本秀楷简体" panose="02000000000000000000" pitchFamily="2" charset="-122"/>
              </a:rPr>
              <a:t>相关会议及奖项的评选和颁奖</a:t>
            </a:r>
            <a:r>
              <a:rPr lang="en-US" altLang="zh-CN" dirty="0">
                <a:latin typeface="方正宋刻本秀楷简体" panose="02000000000000000000" pitchFamily="2" charset="-122"/>
                <a:ea typeface="方正宋刻本秀楷简体" panose="02000000000000000000" pitchFamily="2" charset="-122"/>
              </a:rPr>
              <a:t>;</a:t>
            </a:r>
            <a:endParaRPr lang="en-US" altLang="zh-CN"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6" name="表格 5"/>
          <p:cNvGraphicFramePr>
            <a:graphicFrameLocks noGrp="1"/>
          </p:cNvGraphicFramePr>
          <p:nvPr/>
        </p:nvGraphicFramePr>
        <p:xfrm>
          <a:off x="398046" y="3255262"/>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六</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下元节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大雪</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公祭日</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冬月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冬至节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平安夜</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圣诞节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bl>
          </a:graphicData>
        </a:graphic>
      </p:graphicFrame>
      <p:sp>
        <p:nvSpPr>
          <p:cNvPr id="9" name="文本框 8"/>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12</a:t>
            </a:r>
            <a:endParaRPr lang="zh-CN" altLang="en-US" sz="19900" b="1" dirty="0">
              <a:solidFill>
                <a:srgbClr val="AF554B"/>
              </a:solidFill>
              <a:latin typeface="Rage Italic" panose="03070502040507070304" pitchFamily="66" charset="0"/>
            </a:endParaRPr>
          </a:p>
        </p:txBody>
      </p:sp>
      <p:sp>
        <p:nvSpPr>
          <p:cNvPr id="12" name="文本框 11"/>
          <p:cNvSpPr txBox="1"/>
          <p:nvPr/>
        </p:nvSpPr>
        <p:spPr>
          <a:xfrm>
            <a:off x="23241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December</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13" name="矩形 12"/>
          <p:cNvSpPr/>
          <p:nvPr/>
        </p:nvSpPr>
        <p:spPr>
          <a:xfrm>
            <a:off x="5143500" y="800100"/>
            <a:ext cx="1828800" cy="1828800"/>
          </a:xfrm>
          <a:prstGeom prst="rect">
            <a:avLst/>
          </a:prstGeom>
          <a:solidFill>
            <a:srgbClr val="D56D4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chemeClr val="bg1"/>
                </a:solidFill>
                <a:latin typeface="华文楷体" panose="02010600040101010101" pitchFamily="2" charset="-122"/>
                <a:ea typeface="华文楷体" panose="02010600040101010101" pitchFamily="2" charset="-122"/>
              </a:rPr>
              <a:t>一帆风顺</a:t>
            </a:r>
            <a:endParaRPr lang="zh-CN" altLang="en-US" sz="4800" b="1" dirty="0">
              <a:solidFill>
                <a:schemeClr val="bg1"/>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01</a:t>
            </a:r>
            <a:endParaRPr lang="zh-CN" altLang="en-US" sz="19900" b="1" dirty="0">
              <a:solidFill>
                <a:srgbClr val="AF554B"/>
              </a:solidFill>
              <a:latin typeface="Rage Italic" panose="03070502040507070304" pitchFamily="66" charset="0"/>
            </a:endParaRPr>
          </a:p>
        </p:txBody>
      </p:sp>
      <p:sp>
        <p:nvSpPr>
          <p:cNvPr id="6" name="矩形 5"/>
          <p:cNvSpPr/>
          <p:nvPr/>
        </p:nvSpPr>
        <p:spPr>
          <a:xfrm>
            <a:off x="5143500" y="800100"/>
            <a:ext cx="1828800" cy="1828800"/>
          </a:xfrm>
          <a:prstGeom prst="rect">
            <a:avLst/>
          </a:prstGeom>
          <a:solidFill>
            <a:srgbClr val="AF5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FDD061"/>
                </a:solidFill>
                <a:latin typeface="华文楷体" panose="02010600040101010101" pitchFamily="2" charset="-122"/>
                <a:ea typeface="华文楷体" panose="02010600040101010101" pitchFamily="2" charset="-122"/>
              </a:rPr>
              <a:t>诸事</a:t>
            </a:r>
            <a:endParaRPr lang="en-US" altLang="zh-CN" sz="4800" b="1" dirty="0">
              <a:solidFill>
                <a:srgbClr val="FDD061"/>
              </a:solidFill>
              <a:latin typeface="华文楷体" panose="02010600040101010101" pitchFamily="2" charset="-122"/>
              <a:ea typeface="华文楷体" panose="02010600040101010101" pitchFamily="2" charset="-122"/>
            </a:endParaRPr>
          </a:p>
          <a:p>
            <a:pPr algn="ctr"/>
            <a:r>
              <a:rPr lang="zh-CN" altLang="en-US" sz="4800" b="1" dirty="0">
                <a:solidFill>
                  <a:srgbClr val="FDD061"/>
                </a:solidFill>
                <a:latin typeface="华文楷体" panose="02010600040101010101" pitchFamily="2" charset="-122"/>
                <a:ea typeface="华文楷体" panose="02010600040101010101" pitchFamily="2" charset="-122"/>
              </a:rPr>
              <a:t>皆宜</a:t>
            </a:r>
            <a:endParaRPr lang="zh-CN" altLang="en-US" sz="4800" b="1" dirty="0">
              <a:solidFill>
                <a:srgbClr val="FDD061"/>
              </a:solidFill>
              <a:latin typeface="华文楷体" panose="02010600040101010101" pitchFamily="2" charset="-122"/>
              <a:ea typeface="华文楷体" panose="02010600040101010101" pitchFamily="2" charset="-122"/>
            </a:endParaRPr>
          </a:p>
        </p:txBody>
      </p:sp>
      <p:sp>
        <p:nvSpPr>
          <p:cNvPr id="8" name="文本框 7"/>
          <p:cNvSpPr txBox="1"/>
          <p:nvPr/>
        </p:nvSpPr>
        <p:spPr>
          <a:xfrm>
            <a:off x="2259140" y="1551682"/>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January</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graphicFrame>
        <p:nvGraphicFramePr>
          <p:cNvPr id="9" name="表格 8"/>
          <p:cNvGraphicFramePr>
            <a:graphicFrameLocks noGrp="1"/>
          </p:cNvGraphicFramePr>
          <p:nvPr/>
        </p:nvGraphicFramePr>
        <p:xfrm>
          <a:off x="359657" y="3082895"/>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rPr>
                        <a:t>六</a:t>
                      </a:r>
                      <a:endPar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E2821C"/>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E2821C"/>
                    </a:solidFill>
                  </a:tcPr>
                </a:tc>
              </a:tr>
              <a:tr h="360000">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0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元旦</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小寒</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腊八节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三九天</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四九天</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r>
                        <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rPr>
                        <a:t>班</a:t>
                      </a:r>
                      <a:endPar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rPr>
                        <a:t>大寒</a:t>
                      </a:r>
                      <a:endPar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北小年</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南小年</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五九天</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28</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29</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30</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除夕</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春节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bl>
          </a:graphicData>
        </a:graphic>
      </p:graphicFrame>
      <p:sp>
        <p:nvSpPr>
          <p:cNvPr id="10" name="文本框 9"/>
          <p:cNvSpPr txBox="1"/>
          <p:nvPr/>
        </p:nvSpPr>
        <p:spPr>
          <a:xfrm>
            <a:off x="359657" y="7416247"/>
            <a:ext cx="6480000" cy="2734788"/>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制定并实施主要负责人和</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履行法定职责的方案和行动计划；</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责任制和红线”专项活动，签订全员</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责任书（全员安全生产责任制），宣贯红线禁令；</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制定并实施春节前后</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管控方案，开展节前安全检查；</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防冻防寒风险辨识和管控，冬季事故隐患排查治理工作；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节前员工维稳工作，相关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宣传教育培训专项活动；</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正式印发并实施</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工作计划；</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开展“档案合规”专项活动，归档</a:t>
            </a:r>
            <a:r>
              <a:rPr lang="en-US" altLang="zh-CN" dirty="0">
                <a:latin typeface="方正宋刻本秀楷简体" panose="02000000000000000000" pitchFamily="2" charset="-122"/>
                <a:ea typeface="方正宋刻本秀楷简体" panose="02000000000000000000" pitchFamily="2" charset="-122"/>
              </a:rPr>
              <a:t>2024</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工作资料，档案分为永久档案、定期档案（</a:t>
            </a:r>
            <a:r>
              <a:rPr lang="en-US" altLang="zh-CN" dirty="0">
                <a:latin typeface="方正宋刻本秀楷简体" panose="02000000000000000000" pitchFamily="2" charset="-122"/>
                <a:ea typeface="方正宋刻本秀楷简体" panose="02000000000000000000" pitchFamily="2" charset="-122"/>
              </a:rPr>
              <a:t>10</a:t>
            </a:r>
            <a:r>
              <a:rPr lang="zh-CN" altLang="en-US" dirty="0">
                <a:latin typeface="方正宋刻本秀楷简体" panose="02000000000000000000" pitchFamily="2" charset="-122"/>
                <a:ea typeface="方正宋刻本秀楷简体" panose="02000000000000000000" pitchFamily="2" charset="-122"/>
              </a:rPr>
              <a:t>年）两种。</a:t>
            </a:r>
            <a:endParaRPr lang="zh-CN" altLang="en-US" dirty="0">
              <a:latin typeface="方正宋刻本秀楷简体" panose="02000000000000000000" pitchFamily="2" charset="-122"/>
              <a:ea typeface="方正宋刻本秀楷简体" panose="02000000000000000000"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282844" y="7310163"/>
            <a:ext cx="6480000" cy="2734788"/>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落实春节期间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管控方案，值班人员每日反馈信息并分析，确保管控措施的有效执行；</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开展节后“启动前安全检查</a:t>
            </a:r>
            <a:r>
              <a:rPr lang="en-US" altLang="zh-CN" dirty="0">
                <a:latin typeface="方正宋刻本秀楷简体" panose="02000000000000000000" pitchFamily="2" charset="-122"/>
                <a:ea typeface="方正宋刻本秀楷简体" panose="02000000000000000000" pitchFamily="2" charset="-122"/>
              </a:rPr>
              <a:t>(PSSR)”</a:t>
            </a:r>
            <a:r>
              <a:rPr lang="zh-CN" altLang="en-US" dirty="0">
                <a:latin typeface="方正宋刻本秀楷简体" panose="02000000000000000000" pitchFamily="2" charset="-122"/>
                <a:ea typeface="方正宋刻本秀楷简体" panose="02000000000000000000" pitchFamily="2" charset="-122"/>
              </a:rPr>
              <a:t>专项工作，组织主要负责人、安全管理人员等进行节后事故隐患排查治理工作；全员复工</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宣传培训，高风险岗位认证上岗；</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开展“风险管控和隐患排查治理预防机制”专项工作，对体系要素的流程、措施等进行更新和完善；</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2" name="表格 1"/>
          <p:cNvGraphicFramePr>
            <a:graphicFrameLocks noGrp="1"/>
          </p:cNvGraphicFramePr>
          <p:nvPr/>
        </p:nvGraphicFramePr>
        <p:xfrm>
          <a:off x="282846" y="2992569"/>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rPr>
                        <a:t>六</a:t>
                      </a:r>
                      <a:endPar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marL="0" algn="ctr" defTabSz="914400" rtl="0" eaLnBrk="1" fontAlgn="ctr" latinLnBrk="0" hangingPunct="1"/>
                      <a:r>
                        <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zh-CN" altLang="en-US" sz="2000" b="0" i="0" u="none" strike="noStrike" kern="120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zh-CN" altLang="en-US" sz="2000" b="0" i="0" u="none" strike="noStrike" kern="120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zh-CN" altLang="en-US" sz="2000" b="0" i="0" u="none" strike="noStrike" kern="120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4</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r>
                        <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rPr>
                        <a:t>班</a:t>
                      </a:r>
                      <a:endPar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立春</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元宵节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七九天</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情人节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雨水</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八九天</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bl>
          </a:graphicData>
        </a:graphic>
      </p:graphicFrame>
      <p:sp>
        <p:nvSpPr>
          <p:cNvPr id="3" name="文本框 2"/>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02</a:t>
            </a:r>
            <a:endParaRPr lang="zh-CN" altLang="en-US" sz="19900" b="1" dirty="0">
              <a:solidFill>
                <a:srgbClr val="AF554B"/>
              </a:solidFill>
              <a:latin typeface="Rage Italic" panose="03070502040507070304" pitchFamily="66" charset="0"/>
            </a:endParaRPr>
          </a:p>
        </p:txBody>
      </p:sp>
      <p:sp>
        <p:nvSpPr>
          <p:cNvPr id="10" name="矩形 9"/>
          <p:cNvSpPr/>
          <p:nvPr/>
        </p:nvSpPr>
        <p:spPr>
          <a:xfrm>
            <a:off x="5143500" y="800100"/>
            <a:ext cx="1828800" cy="1828800"/>
          </a:xfrm>
          <a:prstGeom prst="rect">
            <a:avLst/>
          </a:prstGeom>
          <a:solidFill>
            <a:srgbClr val="FDC58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AF554B"/>
                </a:solidFill>
                <a:latin typeface="华文楷体" panose="02010600040101010101" pitchFamily="2" charset="-122"/>
                <a:ea typeface="华文楷体" panose="02010600040101010101" pitchFamily="2" charset="-122"/>
              </a:rPr>
              <a:t>如意吉祥</a:t>
            </a:r>
            <a:endParaRPr lang="zh-CN" altLang="en-US" sz="4800" b="1" dirty="0">
              <a:solidFill>
                <a:srgbClr val="AF554B"/>
              </a:solidFill>
              <a:latin typeface="华文楷体" panose="02010600040101010101" pitchFamily="2" charset="-122"/>
              <a:ea typeface="华文楷体" panose="02010600040101010101" pitchFamily="2" charset="-122"/>
            </a:endParaRPr>
          </a:p>
        </p:txBody>
      </p:sp>
      <p:sp>
        <p:nvSpPr>
          <p:cNvPr id="12" name="文本框 11"/>
          <p:cNvSpPr txBox="1"/>
          <p:nvPr/>
        </p:nvSpPr>
        <p:spPr>
          <a:xfrm>
            <a:off x="27432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February</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格 7"/>
          <p:cNvGraphicFramePr>
            <a:graphicFrameLocks noGrp="1"/>
          </p:cNvGraphicFramePr>
          <p:nvPr/>
        </p:nvGraphicFramePr>
        <p:xfrm>
          <a:off x="359656" y="2914039"/>
          <a:ext cx="6479998" cy="4680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360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rPr>
                        <a:t>六</a:t>
                      </a:r>
                      <a:endPar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龙抬头</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学雷锋</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妇女节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植树节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消权日</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春分</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上巳节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bl>
          </a:graphicData>
        </a:graphic>
      </p:graphicFrame>
      <p:sp>
        <p:nvSpPr>
          <p:cNvPr id="9" name="文本框 8"/>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03</a:t>
            </a:r>
            <a:endParaRPr lang="zh-CN" altLang="en-US" sz="19900" b="1" dirty="0">
              <a:solidFill>
                <a:srgbClr val="AF554B"/>
              </a:solidFill>
              <a:latin typeface="Rage Italic" panose="03070502040507070304" pitchFamily="66" charset="0"/>
            </a:endParaRPr>
          </a:p>
        </p:txBody>
      </p:sp>
      <p:sp>
        <p:nvSpPr>
          <p:cNvPr id="10" name="矩形 9"/>
          <p:cNvSpPr/>
          <p:nvPr/>
        </p:nvSpPr>
        <p:spPr>
          <a:xfrm>
            <a:off x="5143500" y="800100"/>
            <a:ext cx="1828800" cy="1828800"/>
          </a:xfrm>
          <a:prstGeom prst="rect">
            <a:avLst/>
          </a:prstGeom>
          <a:solidFill>
            <a:srgbClr val="FFCC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AF554B"/>
                </a:solidFill>
                <a:latin typeface="华文楷体" panose="02010600040101010101" pitchFamily="2" charset="-122"/>
                <a:ea typeface="华文楷体" panose="02010600040101010101" pitchFamily="2" charset="-122"/>
              </a:rPr>
              <a:t>万事顺利</a:t>
            </a:r>
            <a:endParaRPr lang="zh-CN" altLang="en-US" sz="4800" b="1" dirty="0">
              <a:solidFill>
                <a:srgbClr val="AF554B"/>
              </a:solidFill>
              <a:latin typeface="华文楷体" panose="02010600040101010101" pitchFamily="2" charset="-122"/>
              <a:ea typeface="华文楷体" panose="02010600040101010101" pitchFamily="2" charset="-122"/>
            </a:endParaRPr>
          </a:p>
        </p:txBody>
      </p:sp>
      <p:sp>
        <p:nvSpPr>
          <p:cNvPr id="12" name="文本框 11"/>
          <p:cNvSpPr txBox="1"/>
          <p:nvPr/>
        </p:nvSpPr>
        <p:spPr>
          <a:xfrm>
            <a:off x="27432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March</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5" name="文本框 4"/>
          <p:cNvSpPr txBox="1"/>
          <p:nvPr/>
        </p:nvSpPr>
        <p:spPr>
          <a:xfrm>
            <a:off x="359654" y="7682939"/>
            <a:ext cx="6480000" cy="2734788"/>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开展“证件合规”专项活动，确定相关人员证书有效；</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开展“设备合规”专项活动，对特种设备及其附件的登记、年检和校验等工作进行梳理，确保登记和年检有效；</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开展“危险源辨识与风险评估”专项工作，按政府及专业要求实施危险源辨识与风险评估，进行全员培训及考核；</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总结</a:t>
            </a:r>
            <a:r>
              <a:rPr lang="en-US" altLang="zh-CN" dirty="0">
                <a:latin typeface="方正宋刻本秀楷简体" panose="02000000000000000000" pitchFamily="2" charset="-122"/>
                <a:ea typeface="方正宋刻本秀楷简体" panose="02000000000000000000" pitchFamily="2" charset="-122"/>
              </a:rPr>
              <a:t>《</a:t>
            </a:r>
            <a:r>
              <a:rPr lang="zh-CN" altLang="en-US" dirty="0">
                <a:latin typeface="方正宋刻本秀楷简体" panose="02000000000000000000" pitchFamily="2" charset="-122"/>
                <a:ea typeface="方正宋刻本秀楷简体" panose="02000000000000000000" pitchFamily="2" charset="-122"/>
              </a:rPr>
              <a:t>全国安全生产专项整治三年行动计划</a:t>
            </a:r>
            <a:r>
              <a:rPr lang="en-US" altLang="zh-CN" dirty="0">
                <a:latin typeface="方正宋刻本秀楷简体" panose="02000000000000000000" pitchFamily="2" charset="-122"/>
                <a:ea typeface="方正宋刻本秀楷简体" panose="02000000000000000000" pitchFamily="2" charset="-122"/>
              </a:rPr>
              <a:t>》</a:t>
            </a:r>
            <a:r>
              <a:rPr lang="zh-CN" altLang="en-US" dirty="0">
                <a:latin typeface="方正宋刻本秀楷简体" panose="02000000000000000000" pitchFamily="2" charset="-122"/>
                <a:ea typeface="方正宋刻本秀楷简体" panose="02000000000000000000" pitchFamily="2" charset="-122"/>
              </a:rPr>
              <a:t>经验教训，完善</a:t>
            </a:r>
            <a:r>
              <a:rPr lang="en-US" altLang="zh-CN" dirty="0">
                <a:latin typeface="方正宋刻本秀楷简体" panose="02000000000000000000" pitchFamily="2" charset="-122"/>
                <a:ea typeface="方正宋刻本秀楷简体" panose="02000000000000000000" pitchFamily="2" charset="-122"/>
              </a:rPr>
              <a:t>《</a:t>
            </a:r>
            <a:r>
              <a:rPr lang="zh-CN" altLang="en-US" dirty="0">
                <a:latin typeface="方正宋刻本秀楷简体" panose="02000000000000000000" pitchFamily="2" charset="-122"/>
                <a:ea typeface="方正宋刻本秀楷简体" panose="02000000000000000000" pitchFamily="2" charset="-122"/>
              </a:rPr>
              <a:t>安全生产治本攻坚三年行动方案（</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a:t>
            </a:r>
            <a:r>
              <a:rPr lang="en-US" altLang="zh-CN" dirty="0">
                <a:latin typeface="方正宋刻本秀楷简体" panose="02000000000000000000" pitchFamily="2" charset="-122"/>
                <a:ea typeface="方正宋刻本秀楷简体" panose="02000000000000000000" pitchFamily="2" charset="-122"/>
              </a:rPr>
              <a:t>》</a:t>
            </a:r>
            <a:r>
              <a:rPr lang="zh-CN" altLang="en-US" dirty="0">
                <a:latin typeface="方正宋刻本秀楷简体" panose="02000000000000000000" pitchFamily="2" charset="-122"/>
                <a:ea typeface="方正宋刻本秀楷简体" panose="02000000000000000000" pitchFamily="2" charset="-122"/>
              </a:rPr>
              <a:t>本企业的具体措施。</a:t>
            </a:r>
            <a:endParaRPr lang="zh-CN" altLang="en-US" dirty="0">
              <a:latin typeface="方正宋刻本秀楷简体" panose="02000000000000000000" pitchFamily="2" charset="-122"/>
              <a:ea typeface="方正宋刻本秀楷简体" panose="02000000000000000000" pitchFamily="2" charset="-122"/>
            </a:endParaRPr>
          </a:p>
          <a:p>
            <a:r>
              <a:rPr lang="en-US" altLang="zh-CN" dirty="0">
                <a:latin typeface="方正宋刻本秀楷简体" panose="02000000000000000000" pitchFamily="2" charset="-122"/>
                <a:ea typeface="方正宋刻本秀楷简体" panose="02000000000000000000" pitchFamily="2" charset="-122"/>
              </a:rPr>
              <a:t>Q1HSE</a:t>
            </a:r>
            <a:r>
              <a:rPr lang="zh-CN" altLang="en-US" dirty="0">
                <a:latin typeface="方正宋刻本秀楷简体" panose="02000000000000000000" pitchFamily="2" charset="-122"/>
                <a:ea typeface="方正宋刻本秀楷简体" panose="02000000000000000000" pitchFamily="2" charset="-122"/>
              </a:rPr>
              <a:t>回顾和总结，对重点工作和计划执行进行回顾，进行偏差分析并制定纠偏措施；</a:t>
            </a:r>
            <a:endParaRPr lang="zh-CN" altLang="en-US" dirty="0">
              <a:latin typeface="方正宋刻本秀楷简体" panose="02000000000000000000" pitchFamily="2" charset="-122"/>
              <a:ea typeface="方正宋刻本秀楷简体" panose="02000000000000000000"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282844" y="7699060"/>
            <a:ext cx="6480000" cy="2439322"/>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开展“职业病防治法宣传周”专项活动，对职业卫生法定动作（档案、计划等）、设施运行及合规条款进行评价，针对问题进行整改；</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开展“机械设备安全”专项工作，对机械设备进行风险评估，完善管控措施，制定机械设备安全提升方案；</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组织主要负责人、安全生产管理人员及专业技术人员等进行清明节节前的事故隐患排查治理工作；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2" name="表格 1"/>
          <p:cNvGraphicFramePr>
            <a:graphicFrameLocks noGrp="1"/>
          </p:cNvGraphicFramePr>
          <p:nvPr/>
        </p:nvGraphicFramePr>
        <p:xfrm>
          <a:off x="282846" y="3265336"/>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rPr>
                        <a:t>六</a:t>
                      </a:r>
                      <a:endPar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4</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5</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6</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愚人节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寒食节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清明节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谷雨</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r>
                        <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rPr>
                        <a:t>班</a:t>
                      </a:r>
                      <a:endParaRPr lang="zh-CN" altLang="en-US" sz="1400" b="0" i="0" u="none" strike="noStrike" kern="1200" baseline="30000" dirty="0">
                        <a:solidFill>
                          <a:srgbClr val="0000FF"/>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四月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bl>
          </a:graphicData>
        </a:graphic>
      </p:graphicFrame>
      <p:sp>
        <p:nvSpPr>
          <p:cNvPr id="3" name="文本框 2"/>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04</a:t>
            </a:r>
            <a:endParaRPr lang="zh-CN" altLang="en-US" sz="19900" b="1" dirty="0">
              <a:solidFill>
                <a:srgbClr val="AF554B"/>
              </a:solidFill>
              <a:latin typeface="Rage Italic" panose="03070502040507070304" pitchFamily="66" charset="0"/>
            </a:endParaRPr>
          </a:p>
        </p:txBody>
      </p:sp>
      <p:sp>
        <p:nvSpPr>
          <p:cNvPr id="5" name="矩形 4"/>
          <p:cNvSpPr/>
          <p:nvPr/>
        </p:nvSpPr>
        <p:spPr>
          <a:xfrm>
            <a:off x="5143500" y="800100"/>
            <a:ext cx="1828800" cy="1828800"/>
          </a:xfrm>
          <a:prstGeom prst="rect">
            <a:avLst/>
          </a:prstGeom>
          <a:solidFill>
            <a:srgbClr val="435F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FDD061"/>
                </a:solidFill>
                <a:latin typeface="华文楷体" panose="02010600040101010101" pitchFamily="2" charset="-122"/>
                <a:ea typeface="华文楷体" panose="02010600040101010101" pitchFamily="2" charset="-122"/>
              </a:rPr>
              <a:t>年年有余</a:t>
            </a:r>
            <a:endParaRPr lang="zh-CN" altLang="en-US" sz="4800" b="1" dirty="0">
              <a:solidFill>
                <a:srgbClr val="FDD061"/>
              </a:solidFill>
              <a:latin typeface="华文楷体" panose="02010600040101010101" pitchFamily="2" charset="-122"/>
              <a:ea typeface="华文楷体" panose="02010600040101010101" pitchFamily="2" charset="-122"/>
            </a:endParaRPr>
          </a:p>
        </p:txBody>
      </p:sp>
      <p:sp>
        <p:nvSpPr>
          <p:cNvPr id="7" name="文本框 6"/>
          <p:cNvSpPr txBox="1"/>
          <p:nvPr/>
        </p:nvSpPr>
        <p:spPr>
          <a:xfrm>
            <a:off x="27813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April</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359656" y="7492528"/>
            <a:ext cx="6480000" cy="2439322"/>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制定“</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年安全生产月”活动方案及激励措施，采购活动物料；</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开展“危险化学品”专项活动，对危险化学品资质、采购、储存、使用及合规条款等进行全生命周期的进行评价，针对问题进行整改；</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开展“防暑降温设备设施”专项工作，对防暑降温设备设施进行维护保养、采购新设备等工作；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组织对工厂防雷、防汛、电气等方面进行事故隐患排查治理工作；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2" name="表格 1"/>
          <p:cNvGraphicFramePr>
            <a:graphicFrameLocks noGrp="1"/>
          </p:cNvGraphicFramePr>
          <p:nvPr/>
        </p:nvGraphicFramePr>
        <p:xfrm>
          <a:off x="359658" y="3109499"/>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rPr>
                        <a:t>六</a:t>
                      </a:r>
                      <a:endPar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marL="0" algn="ctr" defTabSz="914400" rtl="0" eaLnBrk="1" fontAlgn="ctr" latinLnBrk="0" hangingPunct="1"/>
                      <a:r>
                        <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4</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ctr" fontAlgn="ctr"/>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劳动节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初六</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青年节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5</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algn="ctr" fontAlgn="ctr"/>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立夏</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母亲节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小满</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　</a:t>
                      </a:r>
                      <a:endParaRPr lang="zh-CN" altLang="en-US"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b">
                    <a:lnL>
                      <a:noFill/>
                    </a:lnL>
                    <a:lnR>
                      <a:noFill/>
                    </a:lnR>
                    <a:lnT>
                      <a:noFill/>
                    </a:lnT>
                    <a:lnB>
                      <a:noFill/>
                    </a:lnB>
                    <a:solidFill>
                      <a:schemeClr val="bg1"/>
                    </a:solidFill>
                  </a:tcPr>
                </a:tc>
              </a:tr>
              <a:tr h="360000">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五月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ctr"/>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端午节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bl>
          </a:graphicData>
        </a:graphic>
      </p:graphicFrame>
      <p:sp>
        <p:nvSpPr>
          <p:cNvPr id="3" name="文本框 2"/>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05</a:t>
            </a:r>
            <a:endParaRPr lang="zh-CN" altLang="en-US" sz="19900" b="1" dirty="0">
              <a:solidFill>
                <a:srgbClr val="AF554B"/>
              </a:solidFill>
              <a:latin typeface="Rage Italic" panose="03070502040507070304" pitchFamily="66" charset="0"/>
            </a:endParaRPr>
          </a:p>
        </p:txBody>
      </p:sp>
      <p:sp>
        <p:nvSpPr>
          <p:cNvPr id="10" name="矩形 9"/>
          <p:cNvSpPr/>
          <p:nvPr/>
        </p:nvSpPr>
        <p:spPr>
          <a:xfrm>
            <a:off x="5143500" y="800100"/>
            <a:ext cx="1828800" cy="1828800"/>
          </a:xfrm>
          <a:prstGeom prst="rect">
            <a:avLst/>
          </a:prstGeom>
          <a:solidFill>
            <a:srgbClr val="E282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chemeClr val="bg1"/>
                </a:solidFill>
                <a:latin typeface="华文楷体" panose="02010600040101010101" pitchFamily="2" charset="-122"/>
                <a:ea typeface="华文楷体" panose="02010600040101010101" pitchFamily="2" charset="-122"/>
              </a:rPr>
              <a:t>大吉大利</a:t>
            </a:r>
            <a:endParaRPr lang="zh-CN" altLang="en-US" sz="4800" b="1" dirty="0">
              <a:solidFill>
                <a:schemeClr val="bg1"/>
              </a:solidFill>
              <a:latin typeface="华文楷体" panose="02010600040101010101" pitchFamily="2" charset="-122"/>
              <a:ea typeface="华文楷体" panose="02010600040101010101" pitchFamily="2" charset="-122"/>
            </a:endParaRPr>
          </a:p>
        </p:txBody>
      </p:sp>
      <p:sp>
        <p:nvSpPr>
          <p:cNvPr id="12" name="文本框 11"/>
          <p:cNvSpPr txBox="1"/>
          <p:nvPr/>
        </p:nvSpPr>
        <p:spPr>
          <a:xfrm>
            <a:off x="27813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May</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98046" y="7761925"/>
            <a:ext cx="6480000" cy="2439322"/>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开展“</a:t>
            </a:r>
            <a:r>
              <a:rPr lang="en-US" altLang="zh-CN" dirty="0">
                <a:latin typeface="方正宋刻本秀楷简体" panose="02000000000000000000" pitchFamily="2" charset="-122"/>
                <a:ea typeface="方正宋刻本秀楷简体" panose="02000000000000000000" pitchFamily="2" charset="-122"/>
              </a:rPr>
              <a:t>2025</a:t>
            </a:r>
            <a:r>
              <a:rPr lang="zh-CN" altLang="en-US" dirty="0">
                <a:latin typeface="方正宋刻本秀楷简体" panose="02000000000000000000" pitchFamily="2" charset="-122"/>
                <a:ea typeface="方正宋刻本秀楷简体" panose="02000000000000000000" pitchFamily="2" charset="-122"/>
              </a:rPr>
              <a:t>年安全生产月”专项活动，包括但不限于宣传培训、知识竞赛、隐患排查、精益改善、应急演练、咨询日活动等。</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领导力”专项活动，各级管理人员行动计划与评比，提升各级人员</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履职能力及领导力。</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上半年</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回顾和总结，对重点工作和计划执行进行回顾，进行偏差分析并制定纠偏措施。</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8" name="表格 7"/>
          <p:cNvGraphicFramePr>
            <a:graphicFrameLocks noGrp="1"/>
          </p:cNvGraphicFramePr>
          <p:nvPr/>
        </p:nvGraphicFramePr>
        <p:xfrm>
          <a:off x="398046" y="2952355"/>
          <a:ext cx="6479998" cy="4680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360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rPr>
                        <a:t>六</a:t>
                      </a:r>
                      <a:endParaRPr lang="zh-CN" altLang="en-US" sz="2000" b="1" i="0" u="none" strike="noStrike" dirty="0">
                        <a:solidFill>
                          <a:schemeClr val="bg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儿童节</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a:t>
                      </a:r>
                      <a:r>
                        <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rPr>
                        <a:t>休</a:t>
                      </a:r>
                      <a:endParaRPr lang="zh-CN" altLang="en-US" sz="1400" b="0" i="0" u="none" strike="noStrike" kern="1200" baseline="300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rgbClr val="FF6600"/>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芒种</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父亲节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夏至</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六月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r h="360000">
                <a:tc>
                  <a:txBody>
                    <a:bodyPr/>
                    <a:lstStyle/>
                    <a:p>
                      <a:pPr algn="ctr" fontAlgn="ctr"/>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c>
                  <a:txBody>
                    <a:bodyPr/>
                    <a:lstStyle/>
                    <a:p>
                      <a:pPr algn="l"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b">
                    <a:lnL>
                      <a:noFill/>
                    </a:lnL>
                    <a:lnR>
                      <a:noFill/>
                    </a:lnR>
                    <a:lnT>
                      <a:noFill/>
                    </a:lnT>
                    <a:lnB>
                      <a:noFill/>
                    </a:lnB>
                    <a:solidFill>
                      <a:schemeClr val="bg1"/>
                    </a:solidFill>
                  </a:tcPr>
                </a:tc>
              </a:tr>
            </a:tbl>
          </a:graphicData>
        </a:graphic>
      </p:graphicFrame>
      <p:sp>
        <p:nvSpPr>
          <p:cNvPr id="9" name="文本框 8"/>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06</a:t>
            </a:r>
            <a:endParaRPr lang="zh-CN" altLang="en-US" sz="19900" b="1" dirty="0">
              <a:solidFill>
                <a:srgbClr val="AF554B"/>
              </a:solidFill>
              <a:latin typeface="Rage Italic" panose="03070502040507070304" pitchFamily="66" charset="0"/>
            </a:endParaRPr>
          </a:p>
        </p:txBody>
      </p:sp>
      <p:sp>
        <p:nvSpPr>
          <p:cNvPr id="10" name="矩形 9"/>
          <p:cNvSpPr/>
          <p:nvPr/>
        </p:nvSpPr>
        <p:spPr>
          <a:xfrm>
            <a:off x="5143500" y="800100"/>
            <a:ext cx="1828800" cy="1828800"/>
          </a:xfrm>
          <a:prstGeom prst="rect">
            <a:avLst/>
          </a:prstGeom>
          <a:solidFill>
            <a:srgbClr val="D56D4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chemeClr val="bg1"/>
                </a:solidFill>
                <a:latin typeface="华文楷体" panose="02010600040101010101" pitchFamily="2" charset="-122"/>
                <a:ea typeface="华文楷体" panose="02010600040101010101" pitchFamily="2" charset="-122"/>
              </a:rPr>
              <a:t>四时如意</a:t>
            </a:r>
            <a:endParaRPr lang="zh-CN" altLang="en-US" sz="4800" b="1" dirty="0">
              <a:solidFill>
                <a:schemeClr val="bg1"/>
              </a:solidFill>
              <a:latin typeface="华文楷体" panose="02010600040101010101" pitchFamily="2" charset="-122"/>
              <a:ea typeface="华文楷体" panose="02010600040101010101" pitchFamily="2" charset="-122"/>
            </a:endParaRPr>
          </a:p>
        </p:txBody>
      </p:sp>
      <p:sp>
        <p:nvSpPr>
          <p:cNvPr id="12" name="文本框 11"/>
          <p:cNvSpPr txBox="1"/>
          <p:nvPr/>
        </p:nvSpPr>
        <p:spPr>
          <a:xfrm>
            <a:off x="27813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June </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59656" y="7695535"/>
            <a:ext cx="6480000" cy="2430024"/>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开展“夏季十防”专项活动，重点是防暑降温、防暴雨、防台风等工作的实施。</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开展“防暑降温设备设施”专项工作，对防暑降温设备设施进行维护保养、更换新设备等措施；</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开展“环保合规”专项工作”，对环保三同时、设施运行情况、固废协议等环保事宜进行梳理，按年度计划开展相关工作；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8" name="表格 7"/>
          <p:cNvGraphicFramePr>
            <a:graphicFrameLocks noGrp="1"/>
          </p:cNvGraphicFramePr>
          <p:nvPr/>
        </p:nvGraphicFramePr>
        <p:xfrm>
          <a:off x="359658" y="3383881"/>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六</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建党节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小暑</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初伏</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大暑</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三十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闰六月</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31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中伏</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dirty="0">
                          <a:effectLst/>
                          <a:latin typeface="宋体" panose="02010600030101010101" pitchFamily="2" charset="-122"/>
                          <a:ea typeface="宋体" panose="02010600030101010101" pitchFamily="2" charset="-122"/>
                        </a:rPr>
                        <a:t>　</a:t>
                      </a:r>
                      <a:endParaRPr lang="zh-CN" altLang="en-US" sz="1200" b="0" i="0" u="none" strike="noStrike" dirty="0">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r>
            </a:tbl>
          </a:graphicData>
        </a:graphic>
      </p:graphicFrame>
      <p:sp>
        <p:nvSpPr>
          <p:cNvPr id="11" name="文本框 10"/>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07</a:t>
            </a:r>
            <a:endParaRPr lang="zh-CN" altLang="en-US" sz="19900" b="1" dirty="0">
              <a:solidFill>
                <a:srgbClr val="AF554B"/>
              </a:solidFill>
              <a:latin typeface="Rage Italic" panose="03070502040507070304" pitchFamily="66" charset="0"/>
            </a:endParaRPr>
          </a:p>
        </p:txBody>
      </p:sp>
      <p:sp>
        <p:nvSpPr>
          <p:cNvPr id="14" name="文本框 13"/>
          <p:cNvSpPr txBox="1"/>
          <p:nvPr/>
        </p:nvSpPr>
        <p:spPr>
          <a:xfrm>
            <a:off x="27813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July</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15" name="矩形 14"/>
          <p:cNvSpPr/>
          <p:nvPr/>
        </p:nvSpPr>
        <p:spPr>
          <a:xfrm>
            <a:off x="5143500" y="800100"/>
            <a:ext cx="1828800" cy="1828800"/>
          </a:xfrm>
          <a:prstGeom prst="rect">
            <a:avLst/>
          </a:prstGeom>
          <a:solidFill>
            <a:srgbClr val="AF5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FDD061"/>
                </a:solidFill>
                <a:latin typeface="华文楷体" panose="02010600040101010101" pitchFamily="2" charset="-122"/>
                <a:ea typeface="华文楷体" panose="02010600040101010101" pitchFamily="2" charset="-122"/>
              </a:rPr>
              <a:t>鹏程万里</a:t>
            </a:r>
            <a:endParaRPr lang="zh-CN" altLang="en-US" sz="4800" b="1" dirty="0">
              <a:solidFill>
                <a:srgbClr val="FDD061"/>
              </a:solidFill>
              <a:latin typeface="华文楷体" panose="02010600040101010101" pitchFamily="2" charset="-122"/>
              <a:ea typeface="华文楷体" panose="0201060004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59655" y="7479316"/>
            <a:ext cx="6480000" cy="2430024"/>
          </a:xfrm>
          <a:prstGeom prst="rect">
            <a:avLst/>
          </a:prstGeom>
          <a:solidFill>
            <a:srgbClr val="FFEDD7"/>
          </a:solidFill>
        </p:spPr>
        <p:txBody>
          <a:bodyPr wrap="square" rtlCol="0">
            <a:spAutoFit/>
          </a:bodyPr>
          <a:lstStyle>
            <a:defPPr>
              <a:defRPr lang="en-US"/>
            </a:defPPr>
            <a:lvl1pPr marL="342900" indent="-342900">
              <a:lnSpc>
                <a:spcPct val="120000"/>
              </a:lnSpc>
              <a:buFont typeface="+mj-lt"/>
              <a:buAutoNum type="arabicPeriod"/>
              <a:defRPr sz="1600">
                <a:solidFill>
                  <a:srgbClr val="AF554B"/>
                </a:solidFill>
                <a:latin typeface="华文楷体" panose="02010600040101010101" pitchFamily="2" charset="-122"/>
                <a:ea typeface="华文楷体" panose="02010600040101010101" pitchFamily="2" charset="-122"/>
              </a:defRPr>
            </a:lvl1pPr>
          </a:lstStyle>
          <a:p>
            <a:r>
              <a:rPr lang="zh-CN" altLang="en-US" dirty="0">
                <a:latin typeface="方正宋刻本秀楷简体" panose="02000000000000000000" pitchFamily="2" charset="-122"/>
                <a:ea typeface="方正宋刻本秀楷简体" panose="02000000000000000000" pitchFamily="2" charset="-122"/>
              </a:rPr>
              <a:t>吸取“</a:t>
            </a:r>
            <a:r>
              <a:rPr lang="en-US" altLang="zh-CN" dirty="0">
                <a:latin typeface="方正宋刻本秀楷简体" panose="02000000000000000000" pitchFamily="2" charset="-122"/>
                <a:ea typeface="方正宋刻本秀楷简体" panose="02000000000000000000" pitchFamily="2" charset="-122"/>
              </a:rPr>
              <a:t>8.2</a:t>
            </a:r>
            <a:r>
              <a:rPr lang="zh-CN" altLang="en-US" dirty="0">
                <a:latin typeface="方正宋刻本秀楷简体" panose="02000000000000000000" pitchFamily="2" charset="-122"/>
                <a:ea typeface="方正宋刻本秀楷简体" panose="02000000000000000000" pitchFamily="2" charset="-122"/>
              </a:rPr>
              <a:t>昆山中荣爆炸事故”和“</a:t>
            </a:r>
            <a:r>
              <a:rPr lang="en-US" altLang="zh-CN" dirty="0">
                <a:latin typeface="方正宋刻本秀楷简体" panose="02000000000000000000" pitchFamily="2" charset="-122"/>
                <a:ea typeface="方正宋刻本秀楷简体" panose="02000000000000000000" pitchFamily="2" charset="-122"/>
              </a:rPr>
              <a:t>8.12</a:t>
            </a:r>
            <a:r>
              <a:rPr lang="zh-CN" altLang="en-US" dirty="0">
                <a:latin typeface="方正宋刻本秀楷简体" panose="02000000000000000000" pitchFamily="2" charset="-122"/>
                <a:ea typeface="方正宋刻本秀楷简体" panose="02000000000000000000" pitchFamily="2" charset="-122"/>
              </a:rPr>
              <a:t>天津爆炸事故”教训，集中开展和整治粉尘作业、危险化学品使用和储存、危险作业等高风险专项整治工作；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开展“电气安全及防爆”专项活动，对电气设备设施及仪表进行维护保养、定期试验、性能监测等工作进行审核，针对问题进行整改；</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职业病危害因素检测、职业病现状评价工作、环境年度检测等工作；</a:t>
            </a:r>
            <a:endParaRPr lang="zh-CN" altLang="en-US" dirty="0">
              <a:latin typeface="方正宋刻本秀楷简体" panose="02000000000000000000" pitchFamily="2" charset="-122"/>
              <a:ea typeface="方正宋刻本秀楷简体" panose="02000000000000000000" pitchFamily="2" charset="-122"/>
            </a:endParaRPr>
          </a:p>
          <a:p>
            <a:r>
              <a:rPr lang="zh-CN" altLang="en-US" dirty="0">
                <a:latin typeface="方正宋刻本秀楷简体" panose="02000000000000000000" pitchFamily="2" charset="-122"/>
                <a:ea typeface="方正宋刻本秀楷简体" panose="02000000000000000000" pitchFamily="2" charset="-122"/>
              </a:rPr>
              <a:t>年度</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计划（法定动作）的运行执行情况的跟进，相关</a:t>
            </a:r>
            <a:r>
              <a:rPr lang="en-US" altLang="zh-CN" dirty="0">
                <a:latin typeface="方正宋刻本秀楷简体" panose="02000000000000000000" pitchFamily="2" charset="-122"/>
                <a:ea typeface="方正宋刻本秀楷简体" panose="02000000000000000000" pitchFamily="2" charset="-122"/>
              </a:rPr>
              <a:t>HSE</a:t>
            </a:r>
            <a:r>
              <a:rPr lang="zh-CN" altLang="en-US" dirty="0">
                <a:latin typeface="方正宋刻本秀楷简体" panose="02000000000000000000" pitchFamily="2" charset="-122"/>
                <a:ea typeface="方正宋刻本秀楷简体" panose="02000000000000000000" pitchFamily="2" charset="-122"/>
              </a:rPr>
              <a:t>运行指标及履职材料的收集和存档。</a:t>
            </a:r>
            <a:endParaRPr lang="zh-CN" altLang="en-US" dirty="0">
              <a:latin typeface="方正宋刻本秀楷简体" panose="02000000000000000000" pitchFamily="2" charset="-122"/>
              <a:ea typeface="方正宋刻本秀楷简体" panose="02000000000000000000" pitchFamily="2" charset="-122"/>
            </a:endParaRPr>
          </a:p>
        </p:txBody>
      </p:sp>
      <p:graphicFrame>
        <p:nvGraphicFramePr>
          <p:cNvPr id="8" name="表格 7"/>
          <p:cNvGraphicFramePr>
            <a:graphicFrameLocks noGrp="1"/>
          </p:cNvGraphicFramePr>
          <p:nvPr/>
        </p:nvGraphicFramePr>
        <p:xfrm>
          <a:off x="359657" y="3133640"/>
          <a:ext cx="6479998" cy="4032000"/>
        </p:xfrm>
        <a:graphic>
          <a:graphicData uri="http://schemas.openxmlformats.org/drawingml/2006/table">
            <a:tbl>
              <a:tblPr>
                <a:effectLst>
                  <a:outerShdw blurRad="50800" dist="38100" dir="2700000" algn="tl" rotWithShape="0">
                    <a:prstClr val="black">
                      <a:alpha val="40000"/>
                    </a:prstClr>
                  </a:outerShdw>
                </a:effectLst>
              </a:tblPr>
              <a:tblGrid>
                <a:gridCol w="925714"/>
                <a:gridCol w="925714"/>
                <a:gridCol w="925714"/>
                <a:gridCol w="925714"/>
                <a:gridCol w="925714"/>
                <a:gridCol w="925714"/>
                <a:gridCol w="925714"/>
              </a:tblGrid>
              <a:tr h="432000">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一</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二</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三</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四</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rPr>
                        <a:t>五</a:t>
                      </a:r>
                      <a:endParaRPr lang="zh-CN" altLang="en-US" sz="2000" b="1" i="0" u="none" strike="noStrike" dirty="0">
                        <a:solidFill>
                          <a:schemeClr val="tx1"/>
                        </a:solidFill>
                        <a:effectLst/>
                        <a:latin typeface="方正宋刻本秀楷简体" panose="02000000000000000000" pitchFamily="2" charset="-122"/>
                        <a:ea typeface="方正宋刻本秀楷简体" panose="02000000000000000000" pitchFamily="2" charset="-122"/>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六</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c>
                  <a:txBody>
                    <a:bodyPr/>
                    <a:lstStyle/>
                    <a:p>
                      <a:pPr marL="0" algn="ctr" defTabSz="914400" rtl="0" eaLnBrk="1" fontAlgn="ctr" latinLnBrk="0" hangingPunct="1"/>
                      <a:r>
                        <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rPr>
                        <a:t>日</a:t>
                      </a:r>
                      <a:endParaRPr lang="zh-CN" altLang="en-US" sz="2000" b="1" i="0" u="none" strike="noStrike" kern="1200" dirty="0">
                        <a:solidFill>
                          <a:schemeClr val="bg1"/>
                        </a:solidFill>
                        <a:effectLst/>
                        <a:latin typeface="方正宋刻本秀楷简体" panose="02000000000000000000" pitchFamily="2" charset="-122"/>
                        <a:ea typeface="方正宋刻本秀楷简体" panose="02000000000000000000" pitchFamily="2" charset="-122"/>
                        <a:cs typeface="+mn-cs"/>
                      </a:endParaRPr>
                    </a:p>
                  </a:txBody>
                  <a:tcPr marL="9526" marR="9526" marT="9527" marB="0" anchor="ctr">
                    <a:lnL>
                      <a:noFill/>
                    </a:lnL>
                    <a:lnR>
                      <a:noFill/>
                    </a:lnR>
                    <a:lnT>
                      <a:noFill/>
                    </a:lnT>
                    <a:lnB w="3175" cap="flat" cmpd="sng" algn="ctr">
                      <a:solidFill>
                        <a:schemeClr val="tx1"/>
                      </a:solidFill>
                      <a:prstDash val="solid"/>
                      <a:round/>
                      <a:headEnd type="none" w="med" len="med"/>
                      <a:tailEnd type="none" w="med" len="med"/>
                    </a:lnB>
                    <a:solidFill>
                      <a:srgbClr val="F27019"/>
                    </a:solidFill>
                  </a:tcPr>
                </a:tc>
              </a:tr>
              <a:tr h="360000">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w="3175" cap="flat" cmpd="sng" algn="ctr">
                      <a:solidFill>
                        <a:schemeClr val="tx1"/>
                      </a:solidFill>
                      <a:prstDash val="solid"/>
                      <a:round/>
                      <a:headEnd type="none" w="med" len="med"/>
                      <a:tailEnd type="none" w="med" len="med"/>
                    </a:lnT>
                    <a:lnB>
                      <a:noFill/>
                    </a:lnB>
                    <a:solidFill>
                      <a:schemeClr val="bg1"/>
                    </a:solidFill>
                  </a:tcPr>
                </a:tc>
              </a:tr>
              <a:tr h="360000">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algn="ctr" fontAlgn="b"/>
                      <a:r>
                        <a:rPr lang="zh-CN" altLang="en-US" sz="1200" b="0" i="0" u="none" strike="noStrike">
                          <a:effectLst/>
                          <a:latin typeface="宋体" panose="02010600030101010101" pitchFamily="2" charset="-122"/>
                          <a:ea typeface="宋体" panose="02010600030101010101" pitchFamily="2" charset="-122"/>
                        </a:rPr>
                        <a:t>　</a:t>
                      </a:r>
                      <a:endParaRPr lang="zh-CN" altLang="en-US" sz="1200" b="0" i="0" u="none" strike="noStrike">
                        <a:effectLst/>
                        <a:latin typeface="宋体" panose="02010600030101010101" pitchFamily="2" charset="-122"/>
                        <a:ea typeface="宋体" panose="02010600030101010101" pitchFamily="2" charset="-122"/>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建军节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4</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9</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立秋</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末伏</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rPr>
                        <a:t>12</a:t>
                      </a:r>
                      <a:endPar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13</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rPr>
                        <a:t>14</a:t>
                      </a:r>
                      <a:endParaRPr lang="en-US" altLang="zh-CN" sz="2000" b="0" i="0" u="none" strike="noStrike" kern="120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16</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17</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十九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二十</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廿一</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19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20</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21</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22</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23</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24</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出伏</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廿七</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廿九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处暑</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初二</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25</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26</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27</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28</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rPr>
                        <a:t>29</a:t>
                      </a:r>
                      <a:endParaRPr lang="en-US" altLang="zh-CN" sz="2000" b="0" i="0" u="none" strike="noStrike" kern="1200" dirty="0">
                        <a:solidFill>
                          <a:schemeClr val="tx1"/>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30</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rPr>
                        <a:t>31</a:t>
                      </a:r>
                      <a:endParaRPr lang="en-US" altLang="zh-CN" sz="2000" b="0" i="0" u="none" strike="noStrike" kern="1200" dirty="0">
                        <a:solidFill>
                          <a:srgbClr val="FF6600"/>
                        </a:solidFill>
                        <a:effectLst/>
                        <a:latin typeface="Impact" panose="020B0806030902050204" pitchFamily="34" charset="0"/>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r h="360000">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初三</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初四</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初五</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初六</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七夕节</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初八</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c>
                  <a:txBody>
                    <a:bodyPr/>
                    <a:lstStyle/>
                    <a:p>
                      <a:pPr marL="0" algn="ctr" defTabSz="914400" rtl="0" eaLnBrk="1" fontAlgn="ctr" latinLnBrk="0" hangingPunct="1"/>
                      <a:r>
                        <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rPr>
                        <a:t>初九</a:t>
                      </a:r>
                      <a:endParaRPr lang="zh-CN" altLang="en-US" sz="1200" b="0" i="0" u="none" strike="noStrike" kern="1200" dirty="0">
                        <a:solidFill>
                          <a:schemeClr val="tx1"/>
                        </a:solidFill>
                        <a:effectLst/>
                        <a:latin typeface="微软雅黑 Light" panose="020B0502040204020203" pitchFamily="34" charset="-122"/>
                        <a:ea typeface="微软雅黑 Light" panose="020B0502040204020203" pitchFamily="34" charset="-122"/>
                        <a:cs typeface="+mn-cs"/>
                      </a:endParaRPr>
                    </a:p>
                  </a:txBody>
                  <a:tcPr marL="6350" marR="6350" marT="6350" marB="0" anchor="ctr">
                    <a:lnL>
                      <a:noFill/>
                    </a:lnL>
                    <a:lnR>
                      <a:noFill/>
                    </a:lnR>
                    <a:lnT>
                      <a:noFill/>
                    </a:lnT>
                    <a:lnB>
                      <a:noFill/>
                    </a:lnB>
                    <a:solidFill>
                      <a:schemeClr val="bg1"/>
                    </a:solidFill>
                  </a:tcPr>
                </a:tc>
              </a:tr>
            </a:tbl>
          </a:graphicData>
        </a:graphic>
      </p:graphicFrame>
      <p:sp>
        <p:nvSpPr>
          <p:cNvPr id="9" name="文本框 8"/>
          <p:cNvSpPr txBox="1"/>
          <p:nvPr/>
        </p:nvSpPr>
        <p:spPr>
          <a:xfrm>
            <a:off x="0" y="609600"/>
            <a:ext cx="2743200" cy="3154710"/>
          </a:xfrm>
          <a:prstGeom prst="rect">
            <a:avLst/>
          </a:prstGeom>
          <a:noFill/>
        </p:spPr>
        <p:txBody>
          <a:bodyPr wrap="square" rtlCol="0">
            <a:spAutoFit/>
          </a:bodyPr>
          <a:lstStyle/>
          <a:p>
            <a:r>
              <a:rPr lang="en-US" altLang="zh-CN" sz="19900" b="1" dirty="0">
                <a:solidFill>
                  <a:srgbClr val="AF554B"/>
                </a:solidFill>
                <a:latin typeface="Rage Italic" panose="03070502040507070304" pitchFamily="66" charset="0"/>
              </a:rPr>
              <a:t>08</a:t>
            </a:r>
            <a:endParaRPr lang="zh-CN" altLang="en-US" sz="19900" b="1" dirty="0">
              <a:solidFill>
                <a:srgbClr val="AF554B"/>
              </a:solidFill>
              <a:latin typeface="Rage Italic" panose="03070502040507070304" pitchFamily="66" charset="0"/>
            </a:endParaRPr>
          </a:p>
        </p:txBody>
      </p:sp>
      <p:sp>
        <p:nvSpPr>
          <p:cNvPr id="12" name="文本框 11"/>
          <p:cNvSpPr txBox="1"/>
          <p:nvPr/>
        </p:nvSpPr>
        <p:spPr>
          <a:xfrm>
            <a:off x="2781300" y="1545223"/>
            <a:ext cx="3798759" cy="954107"/>
          </a:xfrm>
          <a:prstGeom prst="rect">
            <a:avLst/>
          </a:prstGeom>
          <a:noFill/>
        </p:spPr>
        <p:txBody>
          <a:bodyPr wrap="square" rtlCol="0">
            <a:spAutoFit/>
          </a:bodyPr>
          <a:lstStyle/>
          <a:p>
            <a:r>
              <a:rPr lang="en-US" altLang="zh-CN" sz="2800" b="1" dirty="0">
                <a:solidFill>
                  <a:srgbClr val="AF554B"/>
                </a:solidFill>
                <a:latin typeface="华文楷体" panose="02010600040101010101" pitchFamily="2" charset="-122"/>
                <a:ea typeface="华文楷体" panose="02010600040101010101" pitchFamily="2" charset="-122"/>
              </a:rPr>
              <a:t>2025</a:t>
            </a:r>
            <a:r>
              <a:rPr lang="zh-CN" altLang="en-US" sz="2800" b="1" dirty="0">
                <a:solidFill>
                  <a:srgbClr val="AF554B"/>
                </a:solidFill>
                <a:latin typeface="华文楷体" panose="02010600040101010101" pitchFamily="2" charset="-122"/>
                <a:ea typeface="华文楷体" panose="02010600040101010101" pitchFamily="2" charset="-122"/>
              </a:rPr>
              <a:t>年</a:t>
            </a:r>
            <a:endParaRPr lang="en-US" altLang="zh-CN" sz="2800" b="1" dirty="0">
              <a:solidFill>
                <a:srgbClr val="AF554B"/>
              </a:solidFill>
              <a:latin typeface="华文楷体" panose="02010600040101010101" pitchFamily="2" charset="-122"/>
              <a:ea typeface="华文楷体" panose="02010600040101010101" pitchFamily="2" charset="-122"/>
            </a:endParaRPr>
          </a:p>
          <a:p>
            <a:r>
              <a:rPr lang="en-US" altLang="zh-CN" sz="2800" b="1" dirty="0">
                <a:solidFill>
                  <a:srgbClr val="AF554B"/>
                </a:solidFill>
                <a:latin typeface="华文楷体" panose="02010600040101010101" pitchFamily="2" charset="-122"/>
                <a:ea typeface="华文楷体" panose="02010600040101010101" pitchFamily="2" charset="-122"/>
              </a:rPr>
              <a:t>August</a:t>
            </a:r>
            <a:endParaRPr lang="zh-CN" altLang="en-US" sz="2800" b="1" dirty="0">
              <a:solidFill>
                <a:srgbClr val="AF554B"/>
              </a:solidFill>
              <a:latin typeface="华文楷体" panose="02010600040101010101" pitchFamily="2" charset="-122"/>
              <a:ea typeface="华文楷体" panose="02010600040101010101" pitchFamily="2" charset="-122"/>
            </a:endParaRPr>
          </a:p>
        </p:txBody>
      </p:sp>
      <p:sp>
        <p:nvSpPr>
          <p:cNvPr id="13" name="矩形 12"/>
          <p:cNvSpPr/>
          <p:nvPr/>
        </p:nvSpPr>
        <p:spPr>
          <a:xfrm>
            <a:off x="5143500" y="800100"/>
            <a:ext cx="1828800" cy="1828800"/>
          </a:xfrm>
          <a:prstGeom prst="rect">
            <a:avLst/>
          </a:prstGeom>
          <a:solidFill>
            <a:srgbClr val="FDC58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5256236" y="929670"/>
            <a:ext cx="1603327" cy="1569660"/>
          </a:xfrm>
          <a:prstGeom prst="rect">
            <a:avLst/>
          </a:prstGeom>
          <a:noFill/>
        </p:spPr>
        <p:txBody>
          <a:bodyPr wrap="square" rtlCol="0">
            <a:spAutoFit/>
          </a:bodyPr>
          <a:lstStyle/>
          <a:p>
            <a:pPr algn="ctr"/>
            <a:r>
              <a:rPr lang="zh-CN" altLang="en-US" sz="4800" b="1" dirty="0">
                <a:solidFill>
                  <a:srgbClr val="AF554B"/>
                </a:solidFill>
                <a:latin typeface="华文楷体" panose="02010600040101010101" pitchFamily="2" charset="-122"/>
                <a:ea typeface="华文楷体" panose="02010600040101010101" pitchFamily="2" charset="-122"/>
              </a:rPr>
              <a:t>厚德载物</a:t>
            </a:r>
            <a:endParaRPr lang="zh-CN" altLang="en-US" sz="4800" b="1" dirty="0">
              <a:solidFill>
                <a:srgbClr val="AF554B"/>
              </a:solidFill>
              <a:latin typeface="华文楷体" panose="02010600040101010101" pitchFamily="2" charset="-122"/>
              <a:ea typeface="华文楷体" panose="02010600040101010101" pitchFamily="2" charset="-122"/>
            </a:endParaRPr>
          </a:p>
        </p:txBody>
      </p:sp>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4377</Words>
  <Application>WPS 演示</Application>
  <PresentationFormat>自定义</PresentationFormat>
  <Paragraphs>2074</Paragraphs>
  <Slides>13</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13</vt:i4>
      </vt:variant>
    </vt:vector>
  </HeadingPairs>
  <TitlesOfParts>
    <vt:vector size="29" baseType="lpstr">
      <vt:lpstr>Arial</vt:lpstr>
      <vt:lpstr>宋体</vt:lpstr>
      <vt:lpstr>Wingdings</vt:lpstr>
      <vt:lpstr>方正宋刻本秀楷简体</vt:lpstr>
      <vt:lpstr>华文中宋</vt:lpstr>
      <vt:lpstr>Impact</vt:lpstr>
      <vt:lpstr>Rage Italic</vt:lpstr>
      <vt:lpstr>华文楷体</vt:lpstr>
      <vt:lpstr>微软雅黑 Light</vt:lpstr>
      <vt:lpstr>Calibri</vt:lpstr>
      <vt:lpstr>微软雅黑</vt:lpstr>
      <vt:lpstr>Arial Unicode MS</vt:lpstr>
      <vt:lpstr>等线 Light</vt:lpstr>
      <vt:lpstr>Calibri Light</vt:lpstr>
      <vt:lpstr>等线</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lzhaa</dc:creator>
  <cp:lastModifiedBy>朱能焰</cp:lastModifiedBy>
  <cp:revision>42</cp:revision>
  <dcterms:created xsi:type="dcterms:W3CDTF">2023-12-12T05:32:00Z</dcterms:created>
  <dcterms:modified xsi:type="dcterms:W3CDTF">2025-07-27T02:33:39Z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B422BB35FE0749CC882D56D11EDCBE73_12</vt:lpwstr>
  </property>
  <property fmtid="{D5CDD505-2E9C-101B-9397-08002B2CF9AE}" pid="3" name="KSOProductBuildVer">
    <vt:lpwstr>2052-12.1.0.21915</vt:lpwstr>
  </property>
</Properties>
</file>